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78" r:id="rId3"/>
    <p:sldMasterId id="214748367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5143500" cx="9144000"/>
  <p:notesSz cx="6858000" cy="9144000"/>
  <p:embeddedFontLst>
    <p:embeddedFont>
      <p:font typeface="Karla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Karla-italic.fntdata"/><Relationship Id="rId20" Type="http://schemas.openxmlformats.org/officeDocument/2006/relationships/slide" Target="slides/slide15.xml"/><Relationship Id="rId41" Type="http://schemas.openxmlformats.org/officeDocument/2006/relationships/font" Target="fonts/Karla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Karla-bold.fntdata"/><Relationship Id="rId16" Type="http://schemas.openxmlformats.org/officeDocument/2006/relationships/slide" Target="slides/slide11.xml"/><Relationship Id="rId38" Type="http://schemas.openxmlformats.org/officeDocument/2006/relationships/font" Target="fonts/Karla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" name="Shape 24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" name="Shape 26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3" name="Shape 30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Shape 3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" name="Shape 32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Shape 3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Shape 3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Shape 3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Shape 3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2" name="Shape 36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1" name="Shape 21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0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45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0" i="0" sz="1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692" lvl="1" marL="342892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683" lvl="2" marL="685783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674" lvl="3" marL="1028674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665" lvl="4" marL="1371565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656" lvl="5" marL="1714456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647" lvl="6" marL="2057347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640" lvl="7" marL="2400240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631" lvl="8" marL="2743131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2946864" y="9937913"/>
            <a:ext cx="82200" cy="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grpSp>
        <p:nvGrpSpPr>
          <p:cNvPr id="62" name="Shape 62"/>
          <p:cNvGrpSpPr/>
          <p:nvPr/>
        </p:nvGrpSpPr>
        <p:grpSpPr>
          <a:xfrm>
            <a:off x="610726" y="323932"/>
            <a:ext cx="3175797" cy="771296"/>
            <a:chOff x="1062399" y="767345"/>
            <a:chExt cx="4368359" cy="1357200"/>
          </a:xfrm>
        </p:grpSpPr>
        <p:pic>
          <p:nvPicPr>
            <p:cNvPr descr="https://www.coveros.com/wp-content/uploads/2014/01/Coveros-Logo-81.png" id="63" name="Shape 6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062399" y="767345"/>
              <a:ext cx="4368300" cy="1357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Shape 64"/>
            <p:cNvSpPr/>
            <p:nvPr/>
          </p:nvSpPr>
          <p:spPr>
            <a:xfrm>
              <a:off x="3111758" y="1765398"/>
              <a:ext cx="2319000" cy="359100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SzPct val="25000"/>
                <a:buNone/>
              </a:pPr>
              <a:r>
                <a:rPr b="0" i="1" lang="en" sz="1050" u="none" cap="none" strike="noStrike">
                  <a:solidFill>
                    <a:srgbClr val="228BA3"/>
                  </a:solidFill>
                  <a:latin typeface="Calibri"/>
                  <a:ea typeface="Calibri"/>
                  <a:cs typeface="Calibri"/>
                  <a:sym typeface="Calibri"/>
                </a:rPr>
                <a:t>Agility. Security. Delivered.</a:t>
              </a: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628650" y="2338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28650" y="1017561"/>
            <a:ext cx="3886200" cy="36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4629150" y="1017561"/>
            <a:ext cx="3886200" cy="36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69" name="Shape 69"/>
          <p:cNvCxnSpPr/>
          <p:nvPr/>
        </p:nvCxnSpPr>
        <p:spPr>
          <a:xfrm flipH="1" rot="10800000">
            <a:off x="628650" y="783507"/>
            <a:ext cx="7886700" cy="156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0" name="Shape 70"/>
          <p:cNvSpPr txBox="1"/>
          <p:nvPr>
            <p:ph idx="3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71" name="Shape 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-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45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0" i="0" sz="1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692" lvl="1" marL="342892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683" lvl="2" marL="685783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674" lvl="3" marL="1028674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665" lvl="4" marL="1371565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656" lvl="5" marL="1714456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647" lvl="6" marL="2057347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640" lvl="7" marL="2400240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631" lvl="8" marL="2743131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75" name="Shape 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79" name="Shape 79"/>
          <p:cNvCxnSpPr/>
          <p:nvPr/>
        </p:nvCxnSpPr>
        <p:spPr>
          <a:xfrm flipH="1" rot="10800000">
            <a:off x="628650" y="806457"/>
            <a:ext cx="7886700" cy="156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80" name="Shape 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Custom Layou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894773" y="991651"/>
            <a:ext cx="1874999" cy="2697000"/>
          </a:xfrm>
          <a:custGeom>
            <a:pathLst>
              <a:path extrusionOk="0" h="120000" w="120000">
                <a:moveTo>
                  <a:pt x="59845" y="4765"/>
                </a:moveTo>
                <a:lnTo>
                  <a:pt x="60782" y="4912"/>
                </a:lnTo>
                <a:lnTo>
                  <a:pt x="61723" y="5062"/>
                </a:lnTo>
                <a:lnTo>
                  <a:pt x="62037" y="5509"/>
                </a:lnTo>
                <a:lnTo>
                  <a:pt x="62351" y="5956"/>
                </a:lnTo>
                <a:lnTo>
                  <a:pt x="62037" y="6402"/>
                </a:lnTo>
                <a:lnTo>
                  <a:pt x="61723" y="6849"/>
                </a:lnTo>
                <a:lnTo>
                  <a:pt x="60782" y="6998"/>
                </a:lnTo>
                <a:lnTo>
                  <a:pt x="59845" y="7147"/>
                </a:lnTo>
                <a:lnTo>
                  <a:pt x="58903" y="6998"/>
                </a:lnTo>
                <a:lnTo>
                  <a:pt x="58276" y="6849"/>
                </a:lnTo>
                <a:lnTo>
                  <a:pt x="57652" y="6402"/>
                </a:lnTo>
                <a:lnTo>
                  <a:pt x="57339" y="5956"/>
                </a:lnTo>
                <a:lnTo>
                  <a:pt x="57652" y="5509"/>
                </a:lnTo>
                <a:lnTo>
                  <a:pt x="58276" y="5062"/>
                </a:lnTo>
                <a:lnTo>
                  <a:pt x="58903" y="4912"/>
                </a:lnTo>
                <a:lnTo>
                  <a:pt x="59845" y="4765"/>
                </a:lnTo>
                <a:close/>
                <a:moveTo>
                  <a:pt x="68928" y="9825"/>
                </a:moveTo>
                <a:lnTo>
                  <a:pt x="69242" y="9974"/>
                </a:lnTo>
                <a:lnTo>
                  <a:pt x="69556" y="10273"/>
                </a:lnTo>
                <a:lnTo>
                  <a:pt x="69870" y="10422"/>
                </a:lnTo>
                <a:lnTo>
                  <a:pt x="69556" y="10720"/>
                </a:lnTo>
                <a:lnTo>
                  <a:pt x="69242" y="11018"/>
                </a:lnTo>
                <a:lnTo>
                  <a:pt x="68928" y="11018"/>
                </a:lnTo>
                <a:lnTo>
                  <a:pt x="68305" y="11165"/>
                </a:lnTo>
                <a:lnTo>
                  <a:pt x="51071" y="11165"/>
                </a:lnTo>
                <a:lnTo>
                  <a:pt x="50443" y="11018"/>
                </a:lnTo>
                <a:lnTo>
                  <a:pt x="50129" y="11018"/>
                </a:lnTo>
                <a:lnTo>
                  <a:pt x="49820" y="10720"/>
                </a:lnTo>
                <a:lnTo>
                  <a:pt x="49506" y="10422"/>
                </a:lnTo>
                <a:lnTo>
                  <a:pt x="49820" y="10273"/>
                </a:lnTo>
                <a:lnTo>
                  <a:pt x="50129" y="9974"/>
                </a:lnTo>
                <a:lnTo>
                  <a:pt x="50443" y="9825"/>
                </a:lnTo>
                <a:close/>
                <a:moveTo>
                  <a:pt x="110602" y="17122"/>
                </a:moveTo>
                <a:lnTo>
                  <a:pt x="110602" y="17271"/>
                </a:lnTo>
                <a:lnTo>
                  <a:pt x="110602" y="102581"/>
                </a:lnTo>
                <a:lnTo>
                  <a:pt x="110602" y="102728"/>
                </a:lnTo>
                <a:lnTo>
                  <a:pt x="9088" y="102728"/>
                </a:lnTo>
                <a:lnTo>
                  <a:pt x="9088" y="102581"/>
                </a:lnTo>
                <a:lnTo>
                  <a:pt x="9088" y="17271"/>
                </a:lnTo>
                <a:lnTo>
                  <a:pt x="9088" y="17122"/>
                </a:lnTo>
                <a:close/>
                <a:moveTo>
                  <a:pt x="57962" y="106452"/>
                </a:moveTo>
                <a:lnTo>
                  <a:pt x="56083" y="106748"/>
                </a:lnTo>
                <a:lnTo>
                  <a:pt x="54519" y="107195"/>
                </a:lnTo>
                <a:lnTo>
                  <a:pt x="52949" y="107790"/>
                </a:lnTo>
                <a:lnTo>
                  <a:pt x="52012" y="108386"/>
                </a:lnTo>
                <a:lnTo>
                  <a:pt x="51071" y="109279"/>
                </a:lnTo>
                <a:lnTo>
                  <a:pt x="50443" y="110025"/>
                </a:lnTo>
                <a:lnTo>
                  <a:pt x="50129" y="111066"/>
                </a:lnTo>
                <a:lnTo>
                  <a:pt x="50443" y="111959"/>
                </a:lnTo>
                <a:lnTo>
                  <a:pt x="51071" y="112852"/>
                </a:lnTo>
                <a:lnTo>
                  <a:pt x="52012" y="113597"/>
                </a:lnTo>
                <a:lnTo>
                  <a:pt x="52949" y="114192"/>
                </a:lnTo>
                <a:lnTo>
                  <a:pt x="54519" y="114788"/>
                </a:lnTo>
                <a:lnTo>
                  <a:pt x="56083" y="115236"/>
                </a:lnTo>
                <a:lnTo>
                  <a:pt x="57962" y="115532"/>
                </a:lnTo>
                <a:lnTo>
                  <a:pt x="59845" y="115681"/>
                </a:lnTo>
                <a:lnTo>
                  <a:pt x="61723" y="115532"/>
                </a:lnTo>
                <a:lnTo>
                  <a:pt x="63602" y="115236"/>
                </a:lnTo>
                <a:lnTo>
                  <a:pt x="65171" y="114788"/>
                </a:lnTo>
                <a:lnTo>
                  <a:pt x="66736" y="114192"/>
                </a:lnTo>
                <a:lnTo>
                  <a:pt x="67991" y="113597"/>
                </a:lnTo>
                <a:lnTo>
                  <a:pt x="68928" y="112852"/>
                </a:lnTo>
                <a:lnTo>
                  <a:pt x="69242" y="111959"/>
                </a:lnTo>
                <a:lnTo>
                  <a:pt x="69556" y="111066"/>
                </a:lnTo>
                <a:lnTo>
                  <a:pt x="69242" y="110025"/>
                </a:lnTo>
                <a:lnTo>
                  <a:pt x="68928" y="109279"/>
                </a:lnTo>
                <a:lnTo>
                  <a:pt x="67991" y="108386"/>
                </a:lnTo>
                <a:lnTo>
                  <a:pt x="66736" y="107790"/>
                </a:lnTo>
                <a:lnTo>
                  <a:pt x="65171" y="107195"/>
                </a:lnTo>
                <a:lnTo>
                  <a:pt x="63602" y="106748"/>
                </a:lnTo>
                <a:lnTo>
                  <a:pt x="61723" y="106452"/>
                </a:lnTo>
                <a:close/>
                <a:moveTo>
                  <a:pt x="59845" y="106004"/>
                </a:moveTo>
                <a:lnTo>
                  <a:pt x="62037" y="106153"/>
                </a:lnTo>
                <a:lnTo>
                  <a:pt x="63916" y="106452"/>
                </a:lnTo>
                <a:lnTo>
                  <a:pt x="65799" y="106897"/>
                </a:lnTo>
                <a:lnTo>
                  <a:pt x="67364" y="107494"/>
                </a:lnTo>
                <a:lnTo>
                  <a:pt x="68614" y="108237"/>
                </a:lnTo>
                <a:lnTo>
                  <a:pt x="69556" y="109130"/>
                </a:lnTo>
                <a:lnTo>
                  <a:pt x="70184" y="110025"/>
                </a:lnTo>
                <a:lnTo>
                  <a:pt x="70498" y="111066"/>
                </a:lnTo>
                <a:lnTo>
                  <a:pt x="70184" y="111959"/>
                </a:lnTo>
                <a:lnTo>
                  <a:pt x="69556" y="113001"/>
                </a:lnTo>
                <a:lnTo>
                  <a:pt x="68614" y="113747"/>
                </a:lnTo>
                <a:lnTo>
                  <a:pt x="67364" y="114490"/>
                </a:lnTo>
                <a:lnTo>
                  <a:pt x="65799" y="115087"/>
                </a:lnTo>
                <a:lnTo>
                  <a:pt x="63916" y="115532"/>
                </a:lnTo>
                <a:lnTo>
                  <a:pt x="62037" y="115830"/>
                </a:lnTo>
                <a:lnTo>
                  <a:pt x="59845" y="115979"/>
                </a:lnTo>
                <a:lnTo>
                  <a:pt x="57962" y="115830"/>
                </a:lnTo>
                <a:lnTo>
                  <a:pt x="55769" y="115532"/>
                </a:lnTo>
                <a:lnTo>
                  <a:pt x="54205" y="115087"/>
                </a:lnTo>
                <a:lnTo>
                  <a:pt x="52635" y="114490"/>
                </a:lnTo>
                <a:lnTo>
                  <a:pt x="51385" y="113747"/>
                </a:lnTo>
                <a:lnTo>
                  <a:pt x="50443" y="113001"/>
                </a:lnTo>
                <a:lnTo>
                  <a:pt x="49820" y="111959"/>
                </a:lnTo>
                <a:lnTo>
                  <a:pt x="49506" y="111066"/>
                </a:lnTo>
                <a:lnTo>
                  <a:pt x="49820" y="110025"/>
                </a:lnTo>
                <a:lnTo>
                  <a:pt x="50443" y="109130"/>
                </a:lnTo>
                <a:lnTo>
                  <a:pt x="51385" y="108237"/>
                </a:lnTo>
                <a:lnTo>
                  <a:pt x="52635" y="107494"/>
                </a:lnTo>
                <a:lnTo>
                  <a:pt x="54205" y="106897"/>
                </a:lnTo>
                <a:lnTo>
                  <a:pt x="55769" y="106452"/>
                </a:lnTo>
                <a:lnTo>
                  <a:pt x="57962" y="106153"/>
                </a:lnTo>
                <a:lnTo>
                  <a:pt x="59845" y="106004"/>
                </a:lnTo>
                <a:close/>
                <a:moveTo>
                  <a:pt x="18176" y="1489"/>
                </a:moveTo>
                <a:lnTo>
                  <a:pt x="15042" y="1638"/>
                </a:lnTo>
                <a:lnTo>
                  <a:pt x="12222" y="2085"/>
                </a:lnTo>
                <a:lnTo>
                  <a:pt x="9715" y="2680"/>
                </a:lnTo>
                <a:lnTo>
                  <a:pt x="7523" y="3572"/>
                </a:lnTo>
                <a:lnTo>
                  <a:pt x="5954" y="4616"/>
                </a:lnTo>
                <a:lnTo>
                  <a:pt x="4389" y="5807"/>
                </a:lnTo>
                <a:lnTo>
                  <a:pt x="3447" y="7147"/>
                </a:lnTo>
                <a:lnTo>
                  <a:pt x="3447" y="8487"/>
                </a:lnTo>
                <a:lnTo>
                  <a:pt x="3447" y="111365"/>
                </a:lnTo>
                <a:lnTo>
                  <a:pt x="3447" y="112705"/>
                </a:lnTo>
                <a:lnTo>
                  <a:pt x="4389" y="114043"/>
                </a:lnTo>
                <a:lnTo>
                  <a:pt x="5954" y="115236"/>
                </a:lnTo>
                <a:lnTo>
                  <a:pt x="7523" y="116278"/>
                </a:lnTo>
                <a:lnTo>
                  <a:pt x="9715" y="117170"/>
                </a:lnTo>
                <a:lnTo>
                  <a:pt x="12222" y="117767"/>
                </a:lnTo>
                <a:lnTo>
                  <a:pt x="15042" y="118212"/>
                </a:lnTo>
                <a:lnTo>
                  <a:pt x="18176" y="118361"/>
                </a:lnTo>
                <a:lnTo>
                  <a:pt x="101828" y="118361"/>
                </a:lnTo>
                <a:lnTo>
                  <a:pt x="104962" y="118212"/>
                </a:lnTo>
                <a:lnTo>
                  <a:pt x="107782" y="117767"/>
                </a:lnTo>
                <a:lnTo>
                  <a:pt x="110288" y="117170"/>
                </a:lnTo>
                <a:lnTo>
                  <a:pt x="112481" y="116278"/>
                </a:lnTo>
                <a:lnTo>
                  <a:pt x="114045" y="115236"/>
                </a:lnTo>
                <a:lnTo>
                  <a:pt x="115615" y="114043"/>
                </a:lnTo>
                <a:lnTo>
                  <a:pt x="116552" y="112705"/>
                </a:lnTo>
                <a:lnTo>
                  <a:pt x="116866" y="111365"/>
                </a:lnTo>
                <a:lnTo>
                  <a:pt x="116866" y="8487"/>
                </a:lnTo>
                <a:lnTo>
                  <a:pt x="116552" y="7147"/>
                </a:lnTo>
                <a:lnTo>
                  <a:pt x="115615" y="5807"/>
                </a:lnTo>
                <a:lnTo>
                  <a:pt x="114045" y="4616"/>
                </a:lnTo>
                <a:lnTo>
                  <a:pt x="112481" y="3572"/>
                </a:lnTo>
                <a:lnTo>
                  <a:pt x="110288" y="2680"/>
                </a:lnTo>
                <a:lnTo>
                  <a:pt x="107782" y="2085"/>
                </a:lnTo>
                <a:lnTo>
                  <a:pt x="104962" y="1638"/>
                </a:lnTo>
                <a:lnTo>
                  <a:pt x="101828" y="1489"/>
                </a:lnTo>
                <a:close/>
                <a:moveTo>
                  <a:pt x="101828" y="1190"/>
                </a:moveTo>
                <a:lnTo>
                  <a:pt x="104962" y="1340"/>
                </a:lnTo>
                <a:lnTo>
                  <a:pt x="108091" y="1787"/>
                </a:lnTo>
                <a:lnTo>
                  <a:pt x="110602" y="2381"/>
                </a:lnTo>
                <a:lnTo>
                  <a:pt x="112795" y="3276"/>
                </a:lnTo>
                <a:lnTo>
                  <a:pt x="114673" y="4467"/>
                </a:lnTo>
                <a:lnTo>
                  <a:pt x="116238" y="5658"/>
                </a:lnTo>
                <a:lnTo>
                  <a:pt x="117179" y="6998"/>
                </a:lnTo>
                <a:lnTo>
                  <a:pt x="117493" y="8487"/>
                </a:lnTo>
                <a:lnTo>
                  <a:pt x="117493" y="111365"/>
                </a:lnTo>
                <a:lnTo>
                  <a:pt x="117179" y="112852"/>
                </a:lnTo>
                <a:lnTo>
                  <a:pt x="116238" y="114192"/>
                </a:lnTo>
                <a:lnTo>
                  <a:pt x="114673" y="115532"/>
                </a:lnTo>
                <a:lnTo>
                  <a:pt x="112795" y="116574"/>
                </a:lnTo>
                <a:lnTo>
                  <a:pt x="110602" y="117468"/>
                </a:lnTo>
                <a:lnTo>
                  <a:pt x="108091" y="118212"/>
                </a:lnTo>
                <a:lnTo>
                  <a:pt x="104962" y="118659"/>
                </a:lnTo>
                <a:lnTo>
                  <a:pt x="101828" y="118809"/>
                </a:lnTo>
                <a:lnTo>
                  <a:pt x="18176" y="118809"/>
                </a:lnTo>
                <a:lnTo>
                  <a:pt x="15042" y="118659"/>
                </a:lnTo>
                <a:lnTo>
                  <a:pt x="11908" y="118212"/>
                </a:lnTo>
                <a:lnTo>
                  <a:pt x="9401" y="117468"/>
                </a:lnTo>
                <a:lnTo>
                  <a:pt x="7209" y="116574"/>
                </a:lnTo>
                <a:lnTo>
                  <a:pt x="5326" y="115532"/>
                </a:lnTo>
                <a:lnTo>
                  <a:pt x="3761" y="114192"/>
                </a:lnTo>
                <a:lnTo>
                  <a:pt x="2820" y="112852"/>
                </a:lnTo>
                <a:lnTo>
                  <a:pt x="2506" y="111365"/>
                </a:lnTo>
                <a:lnTo>
                  <a:pt x="2506" y="8487"/>
                </a:lnTo>
                <a:lnTo>
                  <a:pt x="2820" y="6998"/>
                </a:lnTo>
                <a:lnTo>
                  <a:pt x="3761" y="5658"/>
                </a:lnTo>
                <a:lnTo>
                  <a:pt x="5326" y="4467"/>
                </a:lnTo>
                <a:lnTo>
                  <a:pt x="7209" y="3276"/>
                </a:lnTo>
                <a:lnTo>
                  <a:pt x="9401" y="2381"/>
                </a:lnTo>
                <a:lnTo>
                  <a:pt x="11908" y="1787"/>
                </a:lnTo>
                <a:lnTo>
                  <a:pt x="15042" y="1340"/>
                </a:lnTo>
                <a:lnTo>
                  <a:pt x="18176" y="1190"/>
                </a:lnTo>
                <a:close/>
                <a:moveTo>
                  <a:pt x="18176" y="0"/>
                </a:moveTo>
                <a:lnTo>
                  <a:pt x="14414" y="149"/>
                </a:lnTo>
                <a:lnTo>
                  <a:pt x="11280" y="596"/>
                </a:lnTo>
                <a:lnTo>
                  <a:pt x="8146" y="1340"/>
                </a:lnTo>
                <a:lnTo>
                  <a:pt x="5326" y="2531"/>
                </a:lnTo>
                <a:lnTo>
                  <a:pt x="3133" y="3721"/>
                </a:lnTo>
                <a:lnTo>
                  <a:pt x="1255" y="5211"/>
                </a:lnTo>
                <a:lnTo>
                  <a:pt x="313" y="6849"/>
                </a:lnTo>
                <a:lnTo>
                  <a:pt x="0" y="8487"/>
                </a:lnTo>
                <a:lnTo>
                  <a:pt x="0" y="111365"/>
                </a:lnTo>
                <a:lnTo>
                  <a:pt x="313" y="113001"/>
                </a:lnTo>
                <a:lnTo>
                  <a:pt x="1255" y="114639"/>
                </a:lnTo>
                <a:lnTo>
                  <a:pt x="3133" y="116128"/>
                </a:lnTo>
                <a:lnTo>
                  <a:pt x="5326" y="117468"/>
                </a:lnTo>
                <a:lnTo>
                  <a:pt x="8146" y="118510"/>
                </a:lnTo>
                <a:lnTo>
                  <a:pt x="11280" y="119254"/>
                </a:lnTo>
                <a:lnTo>
                  <a:pt x="14414" y="119850"/>
                </a:lnTo>
                <a:lnTo>
                  <a:pt x="18176" y="120000"/>
                </a:lnTo>
                <a:lnTo>
                  <a:pt x="101828" y="120000"/>
                </a:lnTo>
                <a:lnTo>
                  <a:pt x="105585" y="119850"/>
                </a:lnTo>
                <a:lnTo>
                  <a:pt x="108719" y="119254"/>
                </a:lnTo>
                <a:lnTo>
                  <a:pt x="111853" y="118510"/>
                </a:lnTo>
                <a:lnTo>
                  <a:pt x="114673" y="117468"/>
                </a:lnTo>
                <a:lnTo>
                  <a:pt x="116866" y="116128"/>
                </a:lnTo>
                <a:lnTo>
                  <a:pt x="118744" y="114639"/>
                </a:lnTo>
                <a:lnTo>
                  <a:pt x="119686" y="113001"/>
                </a:lnTo>
                <a:lnTo>
                  <a:pt x="119999" y="111365"/>
                </a:lnTo>
                <a:lnTo>
                  <a:pt x="119999" y="8487"/>
                </a:lnTo>
                <a:lnTo>
                  <a:pt x="119686" y="6849"/>
                </a:lnTo>
                <a:lnTo>
                  <a:pt x="118744" y="5211"/>
                </a:lnTo>
                <a:lnTo>
                  <a:pt x="116866" y="3721"/>
                </a:lnTo>
                <a:lnTo>
                  <a:pt x="114673" y="2531"/>
                </a:lnTo>
                <a:lnTo>
                  <a:pt x="111853" y="1340"/>
                </a:lnTo>
                <a:lnTo>
                  <a:pt x="108719" y="596"/>
                </a:lnTo>
                <a:lnTo>
                  <a:pt x="105585" y="149"/>
                </a:lnTo>
                <a:lnTo>
                  <a:pt x="101828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68550" lIns="68550" rIns="68550" tIns="6855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3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6039866" y="1379483"/>
            <a:ext cx="1577099" cy="1923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68550" lIns="68550" rIns="68550" tIns="6855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999999"/>
              </a:buClr>
              <a:buSzPct val="25000"/>
              <a:buFont typeface="Karla"/>
              <a:buNone/>
            </a:pPr>
            <a:r>
              <a:rPr b="0" i="0" lang="en" sz="750" u="none" cap="none" strike="noStrik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rPr>
              <a:t>Place your screenshot here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1053040" y="1056693"/>
            <a:ext cx="4186800" cy="36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/>
          <p:nvPr/>
        </p:nvSpPr>
        <p:spPr>
          <a:xfrm>
            <a:off x="692560" y="458796"/>
            <a:ext cx="210300" cy="364200"/>
          </a:xfrm>
          <a:custGeom>
            <a:pathLst>
              <a:path extrusionOk="0" fill="none" h="120000" w="120000">
                <a:moveTo>
                  <a:pt x="106913" y="5"/>
                </a:moveTo>
                <a:lnTo>
                  <a:pt x="13096" y="5"/>
                </a:lnTo>
                <a:lnTo>
                  <a:pt x="13096" y="5"/>
                </a:lnTo>
                <a:lnTo>
                  <a:pt x="10380" y="146"/>
                </a:lnTo>
                <a:lnTo>
                  <a:pt x="7906" y="573"/>
                </a:lnTo>
                <a:lnTo>
                  <a:pt x="5686" y="1287"/>
                </a:lnTo>
                <a:lnTo>
                  <a:pt x="3710" y="2141"/>
                </a:lnTo>
                <a:lnTo>
                  <a:pt x="2230" y="3282"/>
                </a:lnTo>
                <a:lnTo>
                  <a:pt x="993" y="4564"/>
                </a:lnTo>
                <a:lnTo>
                  <a:pt x="253" y="5991"/>
                </a:lnTo>
                <a:lnTo>
                  <a:pt x="10" y="7559"/>
                </a:lnTo>
                <a:lnTo>
                  <a:pt x="10" y="112445"/>
                </a:lnTo>
                <a:lnTo>
                  <a:pt x="10" y="112445"/>
                </a:lnTo>
                <a:lnTo>
                  <a:pt x="253" y="114014"/>
                </a:lnTo>
                <a:lnTo>
                  <a:pt x="993" y="115435"/>
                </a:lnTo>
                <a:lnTo>
                  <a:pt x="2230" y="116723"/>
                </a:lnTo>
                <a:lnTo>
                  <a:pt x="3710" y="117858"/>
                </a:lnTo>
                <a:lnTo>
                  <a:pt x="5686" y="118718"/>
                </a:lnTo>
                <a:lnTo>
                  <a:pt x="7906" y="119426"/>
                </a:lnTo>
                <a:lnTo>
                  <a:pt x="10380" y="119853"/>
                </a:lnTo>
                <a:lnTo>
                  <a:pt x="13096" y="120000"/>
                </a:lnTo>
                <a:lnTo>
                  <a:pt x="106913" y="120000"/>
                </a:lnTo>
                <a:lnTo>
                  <a:pt x="106913" y="120000"/>
                </a:lnTo>
                <a:lnTo>
                  <a:pt x="109619" y="119853"/>
                </a:lnTo>
                <a:lnTo>
                  <a:pt x="112093" y="119426"/>
                </a:lnTo>
                <a:lnTo>
                  <a:pt x="114313" y="118718"/>
                </a:lnTo>
                <a:lnTo>
                  <a:pt x="116289" y="117858"/>
                </a:lnTo>
                <a:lnTo>
                  <a:pt x="117769" y="116723"/>
                </a:lnTo>
                <a:lnTo>
                  <a:pt x="119006" y="115435"/>
                </a:lnTo>
                <a:lnTo>
                  <a:pt x="119746" y="114014"/>
                </a:lnTo>
                <a:lnTo>
                  <a:pt x="119989" y="112445"/>
                </a:lnTo>
                <a:lnTo>
                  <a:pt x="119989" y="7559"/>
                </a:lnTo>
                <a:lnTo>
                  <a:pt x="119989" y="7559"/>
                </a:lnTo>
                <a:lnTo>
                  <a:pt x="119746" y="5991"/>
                </a:lnTo>
                <a:lnTo>
                  <a:pt x="119006" y="4564"/>
                </a:lnTo>
                <a:lnTo>
                  <a:pt x="117769" y="3282"/>
                </a:lnTo>
                <a:lnTo>
                  <a:pt x="116289" y="2141"/>
                </a:lnTo>
                <a:lnTo>
                  <a:pt x="114313" y="1287"/>
                </a:lnTo>
                <a:lnTo>
                  <a:pt x="112093" y="573"/>
                </a:lnTo>
                <a:lnTo>
                  <a:pt x="109619" y="146"/>
                </a:lnTo>
                <a:lnTo>
                  <a:pt x="106913" y="5"/>
                </a:lnTo>
                <a:lnTo>
                  <a:pt x="106913" y="5"/>
                </a:lnTo>
                <a:close/>
                <a:moveTo>
                  <a:pt x="56300" y="5705"/>
                </a:moveTo>
                <a:lnTo>
                  <a:pt x="63699" y="5705"/>
                </a:lnTo>
                <a:lnTo>
                  <a:pt x="63699" y="5705"/>
                </a:lnTo>
                <a:lnTo>
                  <a:pt x="64936" y="5845"/>
                </a:lnTo>
                <a:lnTo>
                  <a:pt x="65676" y="6278"/>
                </a:lnTo>
                <a:lnTo>
                  <a:pt x="66416" y="6705"/>
                </a:lnTo>
                <a:lnTo>
                  <a:pt x="66670" y="7413"/>
                </a:lnTo>
                <a:lnTo>
                  <a:pt x="66670" y="7413"/>
                </a:lnTo>
                <a:lnTo>
                  <a:pt x="66416" y="7987"/>
                </a:lnTo>
                <a:lnTo>
                  <a:pt x="65676" y="8554"/>
                </a:lnTo>
                <a:lnTo>
                  <a:pt x="64936" y="8841"/>
                </a:lnTo>
                <a:lnTo>
                  <a:pt x="63699" y="8981"/>
                </a:lnTo>
                <a:lnTo>
                  <a:pt x="56300" y="8981"/>
                </a:lnTo>
                <a:lnTo>
                  <a:pt x="56300" y="8981"/>
                </a:lnTo>
                <a:lnTo>
                  <a:pt x="55063" y="8841"/>
                </a:lnTo>
                <a:lnTo>
                  <a:pt x="54323" y="8554"/>
                </a:lnTo>
                <a:lnTo>
                  <a:pt x="53583" y="7987"/>
                </a:lnTo>
                <a:lnTo>
                  <a:pt x="53340" y="7413"/>
                </a:lnTo>
                <a:lnTo>
                  <a:pt x="53340" y="7413"/>
                </a:lnTo>
                <a:lnTo>
                  <a:pt x="53583" y="6705"/>
                </a:lnTo>
                <a:lnTo>
                  <a:pt x="54323" y="6278"/>
                </a:lnTo>
                <a:lnTo>
                  <a:pt x="55063" y="5845"/>
                </a:lnTo>
                <a:lnTo>
                  <a:pt x="56300" y="5705"/>
                </a:lnTo>
                <a:lnTo>
                  <a:pt x="56300" y="5705"/>
                </a:lnTo>
                <a:close/>
                <a:moveTo>
                  <a:pt x="59999" y="113727"/>
                </a:moveTo>
                <a:lnTo>
                  <a:pt x="59999" y="113727"/>
                </a:lnTo>
                <a:lnTo>
                  <a:pt x="58276" y="113586"/>
                </a:lnTo>
                <a:lnTo>
                  <a:pt x="56543" y="113300"/>
                </a:lnTo>
                <a:lnTo>
                  <a:pt x="55063" y="112873"/>
                </a:lnTo>
                <a:lnTo>
                  <a:pt x="53826" y="112305"/>
                </a:lnTo>
                <a:lnTo>
                  <a:pt x="52843" y="111591"/>
                </a:lnTo>
                <a:lnTo>
                  <a:pt x="52103" y="110737"/>
                </a:lnTo>
                <a:lnTo>
                  <a:pt x="51606" y="109736"/>
                </a:lnTo>
                <a:lnTo>
                  <a:pt x="51363" y="108741"/>
                </a:lnTo>
                <a:lnTo>
                  <a:pt x="51363" y="108741"/>
                </a:lnTo>
                <a:lnTo>
                  <a:pt x="51606" y="107741"/>
                </a:lnTo>
                <a:lnTo>
                  <a:pt x="52103" y="106746"/>
                </a:lnTo>
                <a:lnTo>
                  <a:pt x="52843" y="105892"/>
                </a:lnTo>
                <a:lnTo>
                  <a:pt x="53826" y="105178"/>
                </a:lnTo>
                <a:lnTo>
                  <a:pt x="55063" y="104605"/>
                </a:lnTo>
                <a:lnTo>
                  <a:pt x="56543" y="104177"/>
                </a:lnTo>
                <a:lnTo>
                  <a:pt x="58276" y="103897"/>
                </a:lnTo>
                <a:lnTo>
                  <a:pt x="59999" y="103750"/>
                </a:lnTo>
                <a:lnTo>
                  <a:pt x="59999" y="103750"/>
                </a:lnTo>
                <a:lnTo>
                  <a:pt x="61733" y="103897"/>
                </a:lnTo>
                <a:lnTo>
                  <a:pt x="63456" y="104177"/>
                </a:lnTo>
                <a:lnTo>
                  <a:pt x="64936" y="104605"/>
                </a:lnTo>
                <a:lnTo>
                  <a:pt x="66173" y="105178"/>
                </a:lnTo>
                <a:lnTo>
                  <a:pt x="67156" y="105892"/>
                </a:lnTo>
                <a:lnTo>
                  <a:pt x="67906" y="106746"/>
                </a:lnTo>
                <a:lnTo>
                  <a:pt x="68393" y="107741"/>
                </a:lnTo>
                <a:lnTo>
                  <a:pt x="68646" y="108741"/>
                </a:lnTo>
                <a:lnTo>
                  <a:pt x="68646" y="108741"/>
                </a:lnTo>
                <a:lnTo>
                  <a:pt x="68393" y="109736"/>
                </a:lnTo>
                <a:lnTo>
                  <a:pt x="67906" y="110737"/>
                </a:lnTo>
                <a:lnTo>
                  <a:pt x="67156" y="111591"/>
                </a:lnTo>
                <a:lnTo>
                  <a:pt x="66173" y="112305"/>
                </a:lnTo>
                <a:lnTo>
                  <a:pt x="64936" y="112873"/>
                </a:lnTo>
                <a:lnTo>
                  <a:pt x="63456" y="113300"/>
                </a:lnTo>
                <a:lnTo>
                  <a:pt x="61733" y="113586"/>
                </a:lnTo>
                <a:lnTo>
                  <a:pt x="59999" y="113727"/>
                </a:lnTo>
                <a:lnTo>
                  <a:pt x="59999" y="113727"/>
                </a:lnTo>
                <a:close/>
                <a:moveTo>
                  <a:pt x="106913" y="97483"/>
                </a:moveTo>
                <a:lnTo>
                  <a:pt x="13096" y="97483"/>
                </a:lnTo>
                <a:lnTo>
                  <a:pt x="13096" y="14967"/>
                </a:lnTo>
                <a:lnTo>
                  <a:pt x="106913" y="14967"/>
                </a:lnTo>
                <a:lnTo>
                  <a:pt x="106913" y="97483"/>
                </a:lnTo>
                <a:close/>
              </a:path>
            </a:pathLst>
          </a:custGeom>
          <a:noFill/>
          <a:ln cap="rnd" cmpd="sng" w="1217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68550" lIns="68550" rIns="68550" tIns="6855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3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>
            <p:ph type="title"/>
          </p:nvPr>
        </p:nvSpPr>
        <p:spPr>
          <a:xfrm>
            <a:off x="1053040" y="25904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pic>
        <p:nvPicPr>
          <p:cNvPr id="87" name="Shape 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Questio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45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0" i="0" sz="18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692" lvl="1" marL="342892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683" lvl="2" marL="685783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674" lvl="3" marL="1028674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665" lvl="4" marL="1371565" marR="0" rtl="0" algn="ctr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656" lvl="5" marL="1714456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647" lvl="6" marL="2057347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640" lvl="7" marL="2400240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631" lvl="8" marL="2743131" marR="0" rtl="0" algn="ctr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91" name="Shape 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Onl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628650" y="2338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cxnSp>
        <p:nvCxnSpPr>
          <p:cNvPr id="94" name="Shape 94"/>
          <p:cNvCxnSpPr/>
          <p:nvPr/>
        </p:nvCxnSpPr>
        <p:spPr>
          <a:xfrm flipH="1" rot="10800000">
            <a:off x="628650" y="789602"/>
            <a:ext cx="7886700" cy="156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5" name="Shape 95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96" name="Shape 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Alternate Header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A5A5A5"/>
              </a:buClr>
              <a:buFont typeface="Calibri"/>
              <a:buNone/>
              <a:defRPr b="0" i="0" sz="36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pic>
        <p:nvPicPr>
          <p:cNvPr id="99" name="Shape 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 with Sub-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28650" y="1334979"/>
            <a:ext cx="7886700" cy="3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05" name="Shape 105"/>
          <p:cNvCxnSpPr/>
          <p:nvPr/>
        </p:nvCxnSpPr>
        <p:spPr>
          <a:xfrm flipH="1" rot="10800000">
            <a:off x="628650" y="806457"/>
            <a:ext cx="7886700" cy="156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6" name="Shape 106"/>
          <p:cNvSpPr txBox="1"/>
          <p:nvPr>
            <p:ph idx="2" type="body"/>
          </p:nvPr>
        </p:nvSpPr>
        <p:spPr>
          <a:xfrm>
            <a:off x="628650" y="976788"/>
            <a:ext cx="78867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0" i="0" sz="2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3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08" name="Shape 10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 with Subheader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628650" y="2338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28650" y="1334979"/>
            <a:ext cx="3886200" cy="3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2" type="body"/>
          </p:nvPr>
        </p:nvSpPr>
        <p:spPr>
          <a:xfrm>
            <a:off x="4629150" y="1334979"/>
            <a:ext cx="3886200" cy="32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13" name="Shape 113"/>
          <p:cNvCxnSpPr/>
          <p:nvPr/>
        </p:nvCxnSpPr>
        <p:spPr>
          <a:xfrm flipH="1" rot="10800000">
            <a:off x="628650" y="783507"/>
            <a:ext cx="7886700" cy="156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4" name="Shape 114"/>
          <p:cNvSpPr txBox="1"/>
          <p:nvPr>
            <p:ph idx="3" type="body"/>
          </p:nvPr>
        </p:nvSpPr>
        <p:spPr>
          <a:xfrm>
            <a:off x="628650" y="976788"/>
            <a:ext cx="78867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0" i="0" sz="2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4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16" name="Shape 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Only with Subheader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628650" y="2338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cxnSp>
        <p:nvCxnSpPr>
          <p:cNvPr id="119" name="Shape 119"/>
          <p:cNvCxnSpPr/>
          <p:nvPr/>
        </p:nvCxnSpPr>
        <p:spPr>
          <a:xfrm flipH="1" rot="10800000">
            <a:off x="628650" y="789602"/>
            <a:ext cx="7886700" cy="156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0" name="Shape 120"/>
          <p:cNvSpPr txBox="1"/>
          <p:nvPr>
            <p:ph idx="1" type="body"/>
          </p:nvPr>
        </p:nvSpPr>
        <p:spPr>
          <a:xfrm>
            <a:off x="628650" y="976788"/>
            <a:ext cx="78867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0" i="0" sz="2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21" name="Shape 1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Desktop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4828655" y="1180475"/>
            <a:ext cx="4075499" cy="3121500"/>
          </a:xfrm>
          <a:custGeom>
            <a:pathLst>
              <a:path extrusionOk="0" h="120000" w="120000">
                <a:moveTo>
                  <a:pt x="60028" y="2480"/>
                </a:moveTo>
                <a:lnTo>
                  <a:pt x="60142" y="2553"/>
                </a:lnTo>
                <a:lnTo>
                  <a:pt x="60312" y="2626"/>
                </a:lnTo>
                <a:lnTo>
                  <a:pt x="60369" y="2844"/>
                </a:lnTo>
                <a:lnTo>
                  <a:pt x="60425" y="2990"/>
                </a:lnTo>
                <a:lnTo>
                  <a:pt x="60369" y="3209"/>
                </a:lnTo>
                <a:lnTo>
                  <a:pt x="60312" y="3428"/>
                </a:lnTo>
                <a:lnTo>
                  <a:pt x="60142" y="3501"/>
                </a:lnTo>
                <a:lnTo>
                  <a:pt x="60028" y="3574"/>
                </a:lnTo>
                <a:lnTo>
                  <a:pt x="59858" y="3501"/>
                </a:lnTo>
                <a:lnTo>
                  <a:pt x="59687" y="3428"/>
                </a:lnTo>
                <a:lnTo>
                  <a:pt x="59631" y="3209"/>
                </a:lnTo>
                <a:lnTo>
                  <a:pt x="59574" y="2990"/>
                </a:lnTo>
                <a:lnTo>
                  <a:pt x="59631" y="2844"/>
                </a:lnTo>
                <a:lnTo>
                  <a:pt x="59687" y="2626"/>
                </a:lnTo>
                <a:lnTo>
                  <a:pt x="59858" y="2553"/>
                </a:lnTo>
                <a:lnTo>
                  <a:pt x="60028" y="2480"/>
                </a:lnTo>
                <a:close/>
                <a:moveTo>
                  <a:pt x="115058" y="6346"/>
                </a:moveTo>
                <a:lnTo>
                  <a:pt x="115115" y="6419"/>
                </a:lnTo>
                <a:lnTo>
                  <a:pt x="115115" y="96292"/>
                </a:lnTo>
                <a:lnTo>
                  <a:pt x="4941" y="96292"/>
                </a:lnTo>
                <a:lnTo>
                  <a:pt x="4941" y="6419"/>
                </a:lnTo>
                <a:lnTo>
                  <a:pt x="4941" y="6346"/>
                </a:lnTo>
                <a:close/>
                <a:moveTo>
                  <a:pt x="2953" y="0"/>
                </a:moveTo>
                <a:lnTo>
                  <a:pt x="2669" y="73"/>
                </a:lnTo>
                <a:lnTo>
                  <a:pt x="2044" y="364"/>
                </a:lnTo>
                <a:lnTo>
                  <a:pt x="1477" y="729"/>
                </a:lnTo>
                <a:lnTo>
                  <a:pt x="966" y="1240"/>
                </a:lnTo>
                <a:lnTo>
                  <a:pt x="568" y="1896"/>
                </a:lnTo>
                <a:lnTo>
                  <a:pt x="227" y="2626"/>
                </a:lnTo>
                <a:lnTo>
                  <a:pt x="57" y="3428"/>
                </a:lnTo>
                <a:lnTo>
                  <a:pt x="0" y="3866"/>
                </a:lnTo>
                <a:lnTo>
                  <a:pt x="0" y="4303"/>
                </a:lnTo>
                <a:lnTo>
                  <a:pt x="0" y="98407"/>
                </a:lnTo>
                <a:lnTo>
                  <a:pt x="0" y="98844"/>
                </a:lnTo>
                <a:lnTo>
                  <a:pt x="57" y="99209"/>
                </a:lnTo>
                <a:lnTo>
                  <a:pt x="227" y="100011"/>
                </a:lnTo>
                <a:lnTo>
                  <a:pt x="568" y="100741"/>
                </a:lnTo>
                <a:lnTo>
                  <a:pt x="966" y="101397"/>
                </a:lnTo>
                <a:lnTo>
                  <a:pt x="1477" y="101908"/>
                </a:lnTo>
                <a:lnTo>
                  <a:pt x="2044" y="102346"/>
                </a:lnTo>
                <a:lnTo>
                  <a:pt x="2669" y="102564"/>
                </a:lnTo>
                <a:lnTo>
                  <a:pt x="2953" y="102638"/>
                </a:lnTo>
                <a:lnTo>
                  <a:pt x="117046" y="102638"/>
                </a:lnTo>
                <a:lnTo>
                  <a:pt x="117387" y="102564"/>
                </a:lnTo>
                <a:lnTo>
                  <a:pt x="118012" y="102346"/>
                </a:lnTo>
                <a:lnTo>
                  <a:pt x="118580" y="101908"/>
                </a:lnTo>
                <a:lnTo>
                  <a:pt x="119034" y="101397"/>
                </a:lnTo>
                <a:lnTo>
                  <a:pt x="119431" y="100741"/>
                </a:lnTo>
                <a:lnTo>
                  <a:pt x="119772" y="100011"/>
                </a:lnTo>
                <a:lnTo>
                  <a:pt x="119943" y="99209"/>
                </a:lnTo>
                <a:lnTo>
                  <a:pt x="120000" y="98844"/>
                </a:lnTo>
                <a:lnTo>
                  <a:pt x="120000" y="98407"/>
                </a:lnTo>
                <a:lnTo>
                  <a:pt x="120000" y="4303"/>
                </a:lnTo>
                <a:lnTo>
                  <a:pt x="120000" y="3866"/>
                </a:lnTo>
                <a:lnTo>
                  <a:pt x="119943" y="3428"/>
                </a:lnTo>
                <a:lnTo>
                  <a:pt x="119772" y="2626"/>
                </a:lnTo>
                <a:lnTo>
                  <a:pt x="119431" y="1896"/>
                </a:lnTo>
                <a:lnTo>
                  <a:pt x="119034" y="1240"/>
                </a:lnTo>
                <a:lnTo>
                  <a:pt x="118580" y="729"/>
                </a:lnTo>
                <a:lnTo>
                  <a:pt x="118012" y="364"/>
                </a:lnTo>
                <a:lnTo>
                  <a:pt x="117387" y="73"/>
                </a:lnTo>
                <a:lnTo>
                  <a:pt x="117046" y="0"/>
                </a:lnTo>
                <a:close/>
                <a:moveTo>
                  <a:pt x="46285" y="102857"/>
                </a:moveTo>
                <a:lnTo>
                  <a:pt x="46057" y="106358"/>
                </a:lnTo>
                <a:lnTo>
                  <a:pt x="45774" y="109932"/>
                </a:lnTo>
                <a:lnTo>
                  <a:pt x="45490" y="113142"/>
                </a:lnTo>
                <a:lnTo>
                  <a:pt x="45149" y="115403"/>
                </a:lnTo>
                <a:lnTo>
                  <a:pt x="44979" y="116279"/>
                </a:lnTo>
                <a:lnTo>
                  <a:pt x="44865" y="116863"/>
                </a:lnTo>
                <a:lnTo>
                  <a:pt x="44694" y="117300"/>
                </a:lnTo>
                <a:lnTo>
                  <a:pt x="44525" y="117519"/>
                </a:lnTo>
                <a:lnTo>
                  <a:pt x="44070" y="117665"/>
                </a:lnTo>
                <a:lnTo>
                  <a:pt x="43331" y="117884"/>
                </a:lnTo>
                <a:lnTo>
                  <a:pt x="41571" y="118249"/>
                </a:lnTo>
                <a:lnTo>
                  <a:pt x="40208" y="118540"/>
                </a:lnTo>
                <a:lnTo>
                  <a:pt x="39697" y="118686"/>
                </a:lnTo>
                <a:lnTo>
                  <a:pt x="39413" y="118759"/>
                </a:lnTo>
                <a:lnTo>
                  <a:pt x="39356" y="118832"/>
                </a:lnTo>
                <a:lnTo>
                  <a:pt x="39356" y="119052"/>
                </a:lnTo>
                <a:lnTo>
                  <a:pt x="39413" y="119124"/>
                </a:lnTo>
                <a:lnTo>
                  <a:pt x="39810" y="119197"/>
                </a:lnTo>
                <a:lnTo>
                  <a:pt x="40492" y="119270"/>
                </a:lnTo>
                <a:lnTo>
                  <a:pt x="42991" y="119343"/>
                </a:lnTo>
                <a:lnTo>
                  <a:pt x="46910" y="119416"/>
                </a:lnTo>
                <a:lnTo>
                  <a:pt x="72863" y="119416"/>
                </a:lnTo>
                <a:lnTo>
                  <a:pt x="76724" y="119343"/>
                </a:lnTo>
                <a:lnTo>
                  <a:pt x="79223" y="119270"/>
                </a:lnTo>
                <a:lnTo>
                  <a:pt x="79962" y="119197"/>
                </a:lnTo>
                <a:lnTo>
                  <a:pt x="80360" y="119124"/>
                </a:lnTo>
                <a:lnTo>
                  <a:pt x="80416" y="119052"/>
                </a:lnTo>
                <a:lnTo>
                  <a:pt x="80416" y="118832"/>
                </a:lnTo>
                <a:lnTo>
                  <a:pt x="80360" y="118759"/>
                </a:lnTo>
                <a:lnTo>
                  <a:pt x="80075" y="118686"/>
                </a:lnTo>
                <a:lnTo>
                  <a:pt x="79564" y="118540"/>
                </a:lnTo>
                <a:lnTo>
                  <a:pt x="78201" y="118249"/>
                </a:lnTo>
                <a:lnTo>
                  <a:pt x="76441" y="117884"/>
                </a:lnTo>
                <a:lnTo>
                  <a:pt x="75703" y="117665"/>
                </a:lnTo>
                <a:lnTo>
                  <a:pt x="75248" y="117519"/>
                </a:lnTo>
                <a:lnTo>
                  <a:pt x="75078" y="117300"/>
                </a:lnTo>
                <a:lnTo>
                  <a:pt x="74907" y="116863"/>
                </a:lnTo>
                <a:lnTo>
                  <a:pt x="74737" y="116279"/>
                </a:lnTo>
                <a:lnTo>
                  <a:pt x="74624" y="115403"/>
                </a:lnTo>
                <a:lnTo>
                  <a:pt x="74282" y="113142"/>
                </a:lnTo>
                <a:lnTo>
                  <a:pt x="73942" y="109932"/>
                </a:lnTo>
                <a:lnTo>
                  <a:pt x="73658" y="106358"/>
                </a:lnTo>
                <a:lnTo>
                  <a:pt x="73488" y="102857"/>
                </a:lnTo>
                <a:close/>
                <a:moveTo>
                  <a:pt x="39697" y="119343"/>
                </a:moveTo>
                <a:lnTo>
                  <a:pt x="39697" y="119416"/>
                </a:lnTo>
                <a:lnTo>
                  <a:pt x="39697" y="119707"/>
                </a:lnTo>
                <a:lnTo>
                  <a:pt x="39754" y="119780"/>
                </a:lnTo>
                <a:lnTo>
                  <a:pt x="40832" y="119853"/>
                </a:lnTo>
                <a:lnTo>
                  <a:pt x="43900" y="119926"/>
                </a:lnTo>
                <a:lnTo>
                  <a:pt x="52191" y="120000"/>
                </a:lnTo>
                <a:lnTo>
                  <a:pt x="67581" y="120000"/>
                </a:lnTo>
                <a:lnTo>
                  <a:pt x="75816" y="119926"/>
                </a:lnTo>
                <a:lnTo>
                  <a:pt x="78940" y="119853"/>
                </a:lnTo>
                <a:lnTo>
                  <a:pt x="80019" y="119780"/>
                </a:lnTo>
                <a:lnTo>
                  <a:pt x="80075" y="119707"/>
                </a:lnTo>
                <a:lnTo>
                  <a:pt x="80075" y="119416"/>
                </a:lnTo>
                <a:lnTo>
                  <a:pt x="80019" y="119343"/>
                </a:lnTo>
                <a:lnTo>
                  <a:pt x="78712" y="119416"/>
                </a:lnTo>
                <a:lnTo>
                  <a:pt x="76327" y="119489"/>
                </a:lnTo>
                <a:lnTo>
                  <a:pt x="67638" y="119562"/>
                </a:lnTo>
                <a:lnTo>
                  <a:pt x="52134" y="119562"/>
                </a:lnTo>
                <a:lnTo>
                  <a:pt x="43445" y="119489"/>
                </a:lnTo>
                <a:lnTo>
                  <a:pt x="41060" y="119416"/>
                </a:lnTo>
                <a:lnTo>
                  <a:pt x="39754" y="119343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68550" lIns="68550" rIns="68550" tIns="6855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5025453" y="1356773"/>
            <a:ext cx="3696300" cy="23253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68550" lIns="68550" rIns="68550" tIns="6855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999999"/>
              </a:buClr>
              <a:buSzPct val="25000"/>
              <a:buFont typeface="Karla"/>
              <a:buNone/>
            </a:pPr>
            <a:r>
              <a:rPr lang="en" sz="75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rPr>
              <a:t>Place your screenshot here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1107312" y="999450"/>
            <a:ext cx="3462900" cy="36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grpSp>
        <p:nvGrpSpPr>
          <p:cNvPr id="126" name="Shape 126"/>
          <p:cNvGrpSpPr/>
          <p:nvPr/>
        </p:nvGrpSpPr>
        <p:grpSpPr>
          <a:xfrm>
            <a:off x="618855" y="342627"/>
            <a:ext cx="345536" cy="327275"/>
            <a:chOff x="2583100" y="2973775"/>
            <a:chExt cx="461700" cy="437300"/>
          </a:xfrm>
        </p:grpSpPr>
        <p:sp>
          <p:nvSpPr>
            <p:cNvPr id="127" name="Shape 127"/>
            <p:cNvSpPr/>
            <p:nvPr/>
          </p:nvSpPr>
          <p:spPr>
            <a:xfrm>
              <a:off x="2701225" y="3315975"/>
              <a:ext cx="225300" cy="95100"/>
            </a:xfrm>
            <a:custGeom>
              <a:pathLst>
                <a:path extrusionOk="0" fill="none" h="120000" w="120000">
                  <a:moveTo>
                    <a:pt x="39241" y="0"/>
                  </a:moveTo>
                  <a:lnTo>
                    <a:pt x="39241" y="93063"/>
                  </a:lnTo>
                  <a:lnTo>
                    <a:pt x="11358" y="93063"/>
                  </a:lnTo>
                  <a:lnTo>
                    <a:pt x="11358" y="93063"/>
                  </a:lnTo>
                  <a:lnTo>
                    <a:pt x="9081" y="93063"/>
                  </a:lnTo>
                  <a:lnTo>
                    <a:pt x="6817" y="94610"/>
                  </a:lnTo>
                  <a:lnTo>
                    <a:pt x="4860" y="97673"/>
                  </a:lnTo>
                  <a:lnTo>
                    <a:pt x="3249" y="100768"/>
                  </a:lnTo>
                  <a:lnTo>
                    <a:pt x="1944" y="104621"/>
                  </a:lnTo>
                  <a:lnTo>
                    <a:pt x="652" y="109231"/>
                  </a:lnTo>
                  <a:lnTo>
                    <a:pt x="0" y="114600"/>
                  </a:lnTo>
                  <a:lnTo>
                    <a:pt x="0" y="120000"/>
                  </a:lnTo>
                  <a:lnTo>
                    <a:pt x="119986" y="120000"/>
                  </a:lnTo>
                  <a:lnTo>
                    <a:pt x="119986" y="120000"/>
                  </a:lnTo>
                  <a:lnTo>
                    <a:pt x="119986" y="114600"/>
                  </a:lnTo>
                  <a:lnTo>
                    <a:pt x="119347" y="109231"/>
                  </a:lnTo>
                  <a:lnTo>
                    <a:pt x="118042" y="104621"/>
                  </a:lnTo>
                  <a:lnTo>
                    <a:pt x="116750" y="100768"/>
                  </a:lnTo>
                  <a:lnTo>
                    <a:pt x="115126" y="97673"/>
                  </a:lnTo>
                  <a:lnTo>
                    <a:pt x="113182" y="94610"/>
                  </a:lnTo>
                  <a:lnTo>
                    <a:pt x="110918" y="93063"/>
                  </a:lnTo>
                  <a:lnTo>
                    <a:pt x="108641" y="93063"/>
                  </a:lnTo>
                  <a:lnTo>
                    <a:pt x="80758" y="93063"/>
                  </a:lnTo>
                  <a:lnTo>
                    <a:pt x="80758" y="0"/>
                  </a:lnTo>
                </a:path>
              </a:pathLst>
            </a:custGeom>
            <a:noFill/>
            <a:ln cap="rnd" cmpd="sng" w="1217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Clr>
                  <a:schemeClr val="dk1"/>
                </a:buClr>
                <a:buFont typeface="Calibri"/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2583100" y="2973775"/>
              <a:ext cx="461700" cy="336000"/>
            </a:xfrm>
            <a:custGeom>
              <a:pathLst>
                <a:path extrusionOk="0" fill="none" h="120000" w="120000">
                  <a:moveTo>
                    <a:pt x="116828" y="8"/>
                  </a:moveTo>
                  <a:lnTo>
                    <a:pt x="3165" y="8"/>
                  </a:lnTo>
                  <a:lnTo>
                    <a:pt x="3165" y="8"/>
                  </a:lnTo>
                  <a:lnTo>
                    <a:pt x="2534" y="8"/>
                  </a:lnTo>
                  <a:lnTo>
                    <a:pt x="2060" y="446"/>
                  </a:lnTo>
                  <a:lnTo>
                    <a:pt x="1429" y="660"/>
                  </a:lnTo>
                  <a:lnTo>
                    <a:pt x="948" y="1312"/>
                  </a:lnTo>
                  <a:lnTo>
                    <a:pt x="636" y="1963"/>
                  </a:lnTo>
                  <a:lnTo>
                    <a:pt x="318" y="2615"/>
                  </a:lnTo>
                  <a:lnTo>
                    <a:pt x="162" y="3480"/>
                  </a:lnTo>
                  <a:lnTo>
                    <a:pt x="0" y="4355"/>
                  </a:lnTo>
                  <a:lnTo>
                    <a:pt x="0" y="115653"/>
                  </a:lnTo>
                  <a:lnTo>
                    <a:pt x="0" y="115653"/>
                  </a:lnTo>
                  <a:lnTo>
                    <a:pt x="162" y="116519"/>
                  </a:lnTo>
                  <a:lnTo>
                    <a:pt x="318" y="117384"/>
                  </a:lnTo>
                  <a:lnTo>
                    <a:pt x="636" y="118045"/>
                  </a:lnTo>
                  <a:lnTo>
                    <a:pt x="948" y="118696"/>
                  </a:lnTo>
                  <a:lnTo>
                    <a:pt x="1429" y="119348"/>
                  </a:lnTo>
                  <a:lnTo>
                    <a:pt x="2060" y="119562"/>
                  </a:lnTo>
                  <a:lnTo>
                    <a:pt x="2534" y="119999"/>
                  </a:lnTo>
                  <a:lnTo>
                    <a:pt x="3165" y="119999"/>
                  </a:lnTo>
                  <a:lnTo>
                    <a:pt x="116828" y="119999"/>
                  </a:lnTo>
                  <a:lnTo>
                    <a:pt x="116828" y="119999"/>
                  </a:lnTo>
                  <a:lnTo>
                    <a:pt x="117465" y="119999"/>
                  </a:lnTo>
                  <a:lnTo>
                    <a:pt x="117939" y="119562"/>
                  </a:lnTo>
                  <a:lnTo>
                    <a:pt x="118570" y="119348"/>
                  </a:lnTo>
                  <a:lnTo>
                    <a:pt x="119044" y="118696"/>
                  </a:lnTo>
                  <a:lnTo>
                    <a:pt x="119363" y="118045"/>
                  </a:lnTo>
                  <a:lnTo>
                    <a:pt x="119681" y="117384"/>
                  </a:lnTo>
                  <a:lnTo>
                    <a:pt x="119837" y="116519"/>
                  </a:lnTo>
                  <a:lnTo>
                    <a:pt x="119993" y="115653"/>
                  </a:lnTo>
                  <a:lnTo>
                    <a:pt x="119993" y="4355"/>
                  </a:lnTo>
                  <a:lnTo>
                    <a:pt x="119993" y="4355"/>
                  </a:lnTo>
                  <a:lnTo>
                    <a:pt x="119837" y="3480"/>
                  </a:lnTo>
                  <a:lnTo>
                    <a:pt x="119681" y="2615"/>
                  </a:lnTo>
                  <a:lnTo>
                    <a:pt x="119363" y="1963"/>
                  </a:lnTo>
                  <a:lnTo>
                    <a:pt x="119044" y="1312"/>
                  </a:lnTo>
                  <a:lnTo>
                    <a:pt x="118570" y="660"/>
                  </a:lnTo>
                  <a:lnTo>
                    <a:pt x="117939" y="446"/>
                  </a:lnTo>
                  <a:lnTo>
                    <a:pt x="117465" y="8"/>
                  </a:lnTo>
                  <a:lnTo>
                    <a:pt x="116828" y="8"/>
                  </a:lnTo>
                  <a:lnTo>
                    <a:pt x="116828" y="8"/>
                  </a:lnTo>
                  <a:close/>
                  <a:moveTo>
                    <a:pt x="110497" y="106951"/>
                  </a:moveTo>
                  <a:lnTo>
                    <a:pt x="9502" y="106951"/>
                  </a:lnTo>
                  <a:lnTo>
                    <a:pt x="9502" y="13048"/>
                  </a:lnTo>
                  <a:lnTo>
                    <a:pt x="110497" y="13048"/>
                  </a:lnTo>
                  <a:lnTo>
                    <a:pt x="110497" y="106951"/>
                  </a:lnTo>
                  <a:close/>
                </a:path>
              </a:pathLst>
            </a:custGeom>
            <a:noFill/>
            <a:ln cap="rnd" cmpd="sng" w="1217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Clr>
                  <a:schemeClr val="dk1"/>
                </a:buClr>
                <a:buFont typeface="Calibri"/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9" name="Shape 129"/>
          <p:cNvSpPr txBox="1"/>
          <p:nvPr>
            <p:ph type="title"/>
          </p:nvPr>
        </p:nvSpPr>
        <p:spPr>
          <a:xfrm>
            <a:off x="1092108" y="527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pic>
        <p:nvPicPr>
          <p:cNvPr id="130" name="Shape 1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able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5721362" y="1186184"/>
            <a:ext cx="2672399" cy="3071700"/>
          </a:xfrm>
          <a:custGeom>
            <a:pathLst>
              <a:path extrusionOk="0" h="120000" w="120000">
                <a:moveTo>
                  <a:pt x="57058" y="5481"/>
                </a:moveTo>
                <a:lnTo>
                  <a:pt x="57460" y="5576"/>
                </a:lnTo>
                <a:lnTo>
                  <a:pt x="57460" y="5764"/>
                </a:lnTo>
                <a:lnTo>
                  <a:pt x="57460" y="5953"/>
                </a:lnTo>
                <a:lnTo>
                  <a:pt x="57058" y="6048"/>
                </a:lnTo>
                <a:lnTo>
                  <a:pt x="56793" y="5953"/>
                </a:lnTo>
                <a:lnTo>
                  <a:pt x="56659" y="5764"/>
                </a:lnTo>
                <a:lnTo>
                  <a:pt x="56793" y="5576"/>
                </a:lnTo>
                <a:lnTo>
                  <a:pt x="57058" y="5481"/>
                </a:lnTo>
                <a:close/>
                <a:moveTo>
                  <a:pt x="60000" y="5197"/>
                </a:moveTo>
                <a:lnTo>
                  <a:pt x="60267" y="5292"/>
                </a:lnTo>
                <a:lnTo>
                  <a:pt x="60533" y="5386"/>
                </a:lnTo>
                <a:lnTo>
                  <a:pt x="60667" y="5576"/>
                </a:lnTo>
                <a:lnTo>
                  <a:pt x="60667" y="5764"/>
                </a:lnTo>
                <a:lnTo>
                  <a:pt x="60667" y="5953"/>
                </a:lnTo>
                <a:lnTo>
                  <a:pt x="60533" y="6048"/>
                </a:lnTo>
                <a:lnTo>
                  <a:pt x="60267" y="6237"/>
                </a:lnTo>
                <a:lnTo>
                  <a:pt x="59732" y="6237"/>
                </a:lnTo>
                <a:lnTo>
                  <a:pt x="59464" y="6048"/>
                </a:lnTo>
                <a:lnTo>
                  <a:pt x="59330" y="5953"/>
                </a:lnTo>
                <a:lnTo>
                  <a:pt x="59330" y="5764"/>
                </a:lnTo>
                <a:lnTo>
                  <a:pt x="59330" y="5576"/>
                </a:lnTo>
                <a:lnTo>
                  <a:pt x="59464" y="5386"/>
                </a:lnTo>
                <a:lnTo>
                  <a:pt x="59732" y="5292"/>
                </a:lnTo>
                <a:lnTo>
                  <a:pt x="60000" y="5197"/>
                </a:lnTo>
                <a:close/>
                <a:moveTo>
                  <a:pt x="111982" y="11056"/>
                </a:moveTo>
                <a:lnTo>
                  <a:pt x="111982" y="108755"/>
                </a:lnTo>
                <a:lnTo>
                  <a:pt x="111848" y="108850"/>
                </a:lnTo>
                <a:lnTo>
                  <a:pt x="8285" y="108850"/>
                </a:lnTo>
                <a:lnTo>
                  <a:pt x="8151" y="108755"/>
                </a:lnTo>
                <a:lnTo>
                  <a:pt x="8151" y="11056"/>
                </a:lnTo>
                <a:close/>
                <a:moveTo>
                  <a:pt x="60000" y="111968"/>
                </a:moveTo>
                <a:lnTo>
                  <a:pt x="59196" y="112063"/>
                </a:lnTo>
                <a:lnTo>
                  <a:pt x="58529" y="112157"/>
                </a:lnTo>
                <a:lnTo>
                  <a:pt x="57995" y="112440"/>
                </a:lnTo>
                <a:lnTo>
                  <a:pt x="57460" y="112724"/>
                </a:lnTo>
                <a:lnTo>
                  <a:pt x="56925" y="113102"/>
                </a:lnTo>
                <a:lnTo>
                  <a:pt x="56659" y="113574"/>
                </a:lnTo>
                <a:lnTo>
                  <a:pt x="56391" y="114046"/>
                </a:lnTo>
                <a:lnTo>
                  <a:pt x="56391" y="114519"/>
                </a:lnTo>
                <a:lnTo>
                  <a:pt x="56391" y="114614"/>
                </a:lnTo>
                <a:lnTo>
                  <a:pt x="56391" y="115086"/>
                </a:lnTo>
                <a:lnTo>
                  <a:pt x="56659" y="115559"/>
                </a:lnTo>
                <a:lnTo>
                  <a:pt x="57058" y="115936"/>
                </a:lnTo>
                <a:lnTo>
                  <a:pt x="57460" y="116315"/>
                </a:lnTo>
                <a:lnTo>
                  <a:pt x="57995" y="116692"/>
                </a:lnTo>
                <a:lnTo>
                  <a:pt x="58663" y="116882"/>
                </a:lnTo>
                <a:lnTo>
                  <a:pt x="59330" y="117071"/>
                </a:lnTo>
                <a:lnTo>
                  <a:pt x="60667" y="117071"/>
                </a:lnTo>
                <a:lnTo>
                  <a:pt x="61336" y="116882"/>
                </a:lnTo>
                <a:lnTo>
                  <a:pt x="62004" y="116598"/>
                </a:lnTo>
                <a:lnTo>
                  <a:pt x="62537" y="116315"/>
                </a:lnTo>
                <a:lnTo>
                  <a:pt x="62939" y="115936"/>
                </a:lnTo>
                <a:lnTo>
                  <a:pt x="63340" y="115559"/>
                </a:lnTo>
                <a:lnTo>
                  <a:pt x="63474" y="114991"/>
                </a:lnTo>
                <a:lnTo>
                  <a:pt x="63608" y="114519"/>
                </a:lnTo>
                <a:lnTo>
                  <a:pt x="63474" y="114046"/>
                </a:lnTo>
                <a:lnTo>
                  <a:pt x="63340" y="113574"/>
                </a:lnTo>
                <a:lnTo>
                  <a:pt x="62939" y="113102"/>
                </a:lnTo>
                <a:lnTo>
                  <a:pt x="62537" y="112724"/>
                </a:lnTo>
                <a:lnTo>
                  <a:pt x="62004" y="112440"/>
                </a:lnTo>
                <a:lnTo>
                  <a:pt x="61336" y="112157"/>
                </a:lnTo>
                <a:lnTo>
                  <a:pt x="60667" y="112063"/>
                </a:lnTo>
                <a:lnTo>
                  <a:pt x="60000" y="111968"/>
                </a:lnTo>
                <a:close/>
                <a:moveTo>
                  <a:pt x="60801" y="111779"/>
                </a:moveTo>
                <a:lnTo>
                  <a:pt x="61468" y="111968"/>
                </a:lnTo>
                <a:lnTo>
                  <a:pt x="62137" y="112252"/>
                </a:lnTo>
                <a:lnTo>
                  <a:pt x="62805" y="112534"/>
                </a:lnTo>
                <a:lnTo>
                  <a:pt x="63206" y="113008"/>
                </a:lnTo>
                <a:lnTo>
                  <a:pt x="63608" y="113480"/>
                </a:lnTo>
                <a:lnTo>
                  <a:pt x="63874" y="113953"/>
                </a:lnTo>
                <a:lnTo>
                  <a:pt x="63874" y="114519"/>
                </a:lnTo>
                <a:lnTo>
                  <a:pt x="63874" y="115086"/>
                </a:lnTo>
                <a:lnTo>
                  <a:pt x="63608" y="115559"/>
                </a:lnTo>
                <a:lnTo>
                  <a:pt x="63206" y="116031"/>
                </a:lnTo>
                <a:lnTo>
                  <a:pt x="62805" y="116503"/>
                </a:lnTo>
                <a:lnTo>
                  <a:pt x="62137" y="116787"/>
                </a:lnTo>
                <a:lnTo>
                  <a:pt x="61468" y="117071"/>
                </a:lnTo>
                <a:lnTo>
                  <a:pt x="60801" y="117259"/>
                </a:lnTo>
                <a:lnTo>
                  <a:pt x="60000" y="117353"/>
                </a:lnTo>
                <a:lnTo>
                  <a:pt x="59196" y="117259"/>
                </a:lnTo>
                <a:lnTo>
                  <a:pt x="58529" y="117071"/>
                </a:lnTo>
                <a:lnTo>
                  <a:pt x="57862" y="116882"/>
                </a:lnTo>
                <a:lnTo>
                  <a:pt x="57192" y="116503"/>
                </a:lnTo>
                <a:lnTo>
                  <a:pt x="56793" y="116126"/>
                </a:lnTo>
                <a:lnTo>
                  <a:pt x="56391" y="115652"/>
                </a:lnTo>
                <a:lnTo>
                  <a:pt x="56123" y="115181"/>
                </a:lnTo>
                <a:lnTo>
                  <a:pt x="55990" y="114614"/>
                </a:lnTo>
                <a:lnTo>
                  <a:pt x="55990" y="114519"/>
                </a:lnTo>
                <a:lnTo>
                  <a:pt x="56123" y="113953"/>
                </a:lnTo>
                <a:lnTo>
                  <a:pt x="56391" y="113480"/>
                </a:lnTo>
                <a:lnTo>
                  <a:pt x="56659" y="113008"/>
                </a:lnTo>
                <a:lnTo>
                  <a:pt x="57192" y="112534"/>
                </a:lnTo>
                <a:lnTo>
                  <a:pt x="57728" y="112252"/>
                </a:lnTo>
                <a:lnTo>
                  <a:pt x="58395" y="111968"/>
                </a:lnTo>
                <a:lnTo>
                  <a:pt x="59196" y="111779"/>
                </a:lnTo>
                <a:close/>
                <a:moveTo>
                  <a:pt x="6949" y="1134"/>
                </a:moveTo>
                <a:lnTo>
                  <a:pt x="5880" y="1229"/>
                </a:lnTo>
                <a:lnTo>
                  <a:pt x="4945" y="1418"/>
                </a:lnTo>
                <a:lnTo>
                  <a:pt x="4008" y="1795"/>
                </a:lnTo>
                <a:lnTo>
                  <a:pt x="3206" y="2268"/>
                </a:lnTo>
                <a:lnTo>
                  <a:pt x="2539" y="2835"/>
                </a:lnTo>
                <a:lnTo>
                  <a:pt x="2137" y="3496"/>
                </a:lnTo>
                <a:lnTo>
                  <a:pt x="1870" y="4157"/>
                </a:lnTo>
                <a:lnTo>
                  <a:pt x="1736" y="4913"/>
                </a:lnTo>
                <a:lnTo>
                  <a:pt x="1736" y="114991"/>
                </a:lnTo>
                <a:lnTo>
                  <a:pt x="1870" y="115747"/>
                </a:lnTo>
                <a:lnTo>
                  <a:pt x="2137" y="116503"/>
                </a:lnTo>
                <a:lnTo>
                  <a:pt x="2673" y="117165"/>
                </a:lnTo>
                <a:lnTo>
                  <a:pt x="3474" y="117732"/>
                </a:lnTo>
                <a:lnTo>
                  <a:pt x="4275" y="118109"/>
                </a:lnTo>
                <a:lnTo>
                  <a:pt x="5344" y="118488"/>
                </a:lnTo>
                <a:lnTo>
                  <a:pt x="6413" y="118677"/>
                </a:lnTo>
                <a:lnTo>
                  <a:pt x="7616" y="118772"/>
                </a:lnTo>
                <a:lnTo>
                  <a:pt x="112515" y="118772"/>
                </a:lnTo>
                <a:lnTo>
                  <a:pt x="113718" y="118677"/>
                </a:lnTo>
                <a:lnTo>
                  <a:pt x="114787" y="118488"/>
                </a:lnTo>
                <a:lnTo>
                  <a:pt x="115722" y="118109"/>
                </a:lnTo>
                <a:lnTo>
                  <a:pt x="116657" y="117637"/>
                </a:lnTo>
                <a:lnTo>
                  <a:pt x="117326" y="117071"/>
                </a:lnTo>
                <a:lnTo>
                  <a:pt x="117860" y="116410"/>
                </a:lnTo>
                <a:lnTo>
                  <a:pt x="118261" y="115652"/>
                </a:lnTo>
                <a:lnTo>
                  <a:pt x="118395" y="114803"/>
                </a:lnTo>
                <a:lnTo>
                  <a:pt x="118395" y="4913"/>
                </a:lnTo>
                <a:lnTo>
                  <a:pt x="118261" y="4157"/>
                </a:lnTo>
                <a:lnTo>
                  <a:pt x="117994" y="3496"/>
                </a:lnTo>
                <a:lnTo>
                  <a:pt x="117460" y="2835"/>
                </a:lnTo>
                <a:lnTo>
                  <a:pt x="116791" y="2268"/>
                </a:lnTo>
                <a:lnTo>
                  <a:pt x="115990" y="1795"/>
                </a:lnTo>
                <a:lnTo>
                  <a:pt x="115054" y="1418"/>
                </a:lnTo>
                <a:lnTo>
                  <a:pt x="113986" y="1229"/>
                </a:lnTo>
                <a:lnTo>
                  <a:pt x="112917" y="1134"/>
                </a:lnTo>
                <a:close/>
                <a:moveTo>
                  <a:pt x="114119" y="945"/>
                </a:moveTo>
                <a:lnTo>
                  <a:pt x="115188" y="1229"/>
                </a:lnTo>
                <a:lnTo>
                  <a:pt x="116123" y="1607"/>
                </a:lnTo>
                <a:lnTo>
                  <a:pt x="117058" y="2079"/>
                </a:lnTo>
                <a:lnTo>
                  <a:pt x="117728" y="2646"/>
                </a:lnTo>
                <a:lnTo>
                  <a:pt x="118261" y="3401"/>
                </a:lnTo>
                <a:lnTo>
                  <a:pt x="118529" y="4157"/>
                </a:lnTo>
                <a:lnTo>
                  <a:pt x="118663" y="4913"/>
                </a:lnTo>
                <a:lnTo>
                  <a:pt x="118663" y="114803"/>
                </a:lnTo>
                <a:lnTo>
                  <a:pt x="118529" y="115652"/>
                </a:lnTo>
                <a:lnTo>
                  <a:pt x="118261" y="116503"/>
                </a:lnTo>
                <a:lnTo>
                  <a:pt x="117594" y="117165"/>
                </a:lnTo>
                <a:lnTo>
                  <a:pt x="116925" y="117827"/>
                </a:lnTo>
                <a:lnTo>
                  <a:pt x="115990" y="118299"/>
                </a:lnTo>
                <a:lnTo>
                  <a:pt x="114921" y="118677"/>
                </a:lnTo>
                <a:lnTo>
                  <a:pt x="113718" y="118960"/>
                </a:lnTo>
                <a:lnTo>
                  <a:pt x="112515" y="119054"/>
                </a:lnTo>
                <a:lnTo>
                  <a:pt x="7616" y="119054"/>
                </a:lnTo>
                <a:lnTo>
                  <a:pt x="6279" y="118960"/>
                </a:lnTo>
                <a:lnTo>
                  <a:pt x="5210" y="118677"/>
                </a:lnTo>
                <a:lnTo>
                  <a:pt x="4141" y="118299"/>
                </a:lnTo>
                <a:lnTo>
                  <a:pt x="3206" y="117827"/>
                </a:lnTo>
                <a:lnTo>
                  <a:pt x="2405" y="117259"/>
                </a:lnTo>
                <a:lnTo>
                  <a:pt x="1870" y="116598"/>
                </a:lnTo>
                <a:lnTo>
                  <a:pt x="1470" y="115842"/>
                </a:lnTo>
                <a:lnTo>
                  <a:pt x="1336" y="114991"/>
                </a:lnTo>
                <a:lnTo>
                  <a:pt x="1336" y="4913"/>
                </a:lnTo>
                <a:lnTo>
                  <a:pt x="1470" y="4157"/>
                </a:lnTo>
                <a:lnTo>
                  <a:pt x="1870" y="3401"/>
                </a:lnTo>
                <a:lnTo>
                  <a:pt x="2271" y="2646"/>
                </a:lnTo>
                <a:lnTo>
                  <a:pt x="3072" y="2079"/>
                </a:lnTo>
                <a:lnTo>
                  <a:pt x="3876" y="1607"/>
                </a:lnTo>
                <a:lnTo>
                  <a:pt x="4811" y="1229"/>
                </a:lnTo>
                <a:lnTo>
                  <a:pt x="5880" y="945"/>
                </a:lnTo>
                <a:close/>
                <a:moveTo>
                  <a:pt x="6949" y="1"/>
                </a:moveTo>
                <a:lnTo>
                  <a:pt x="5612" y="94"/>
                </a:lnTo>
                <a:lnTo>
                  <a:pt x="4275" y="283"/>
                </a:lnTo>
                <a:lnTo>
                  <a:pt x="3072" y="757"/>
                </a:lnTo>
                <a:lnTo>
                  <a:pt x="2004" y="1418"/>
                </a:lnTo>
                <a:lnTo>
                  <a:pt x="1202" y="2174"/>
                </a:lnTo>
                <a:lnTo>
                  <a:pt x="535" y="3024"/>
                </a:lnTo>
                <a:lnTo>
                  <a:pt x="133" y="3969"/>
                </a:lnTo>
                <a:lnTo>
                  <a:pt x="0" y="4913"/>
                </a:lnTo>
                <a:lnTo>
                  <a:pt x="0" y="114991"/>
                </a:lnTo>
                <a:lnTo>
                  <a:pt x="133" y="116031"/>
                </a:lnTo>
                <a:lnTo>
                  <a:pt x="667" y="116976"/>
                </a:lnTo>
                <a:lnTo>
                  <a:pt x="1336" y="117827"/>
                </a:lnTo>
                <a:lnTo>
                  <a:pt x="2271" y="118488"/>
                </a:lnTo>
                <a:lnTo>
                  <a:pt x="3340" y="119149"/>
                </a:lnTo>
                <a:lnTo>
                  <a:pt x="4677" y="119621"/>
                </a:lnTo>
                <a:lnTo>
                  <a:pt x="6013" y="119905"/>
                </a:lnTo>
                <a:lnTo>
                  <a:pt x="7616" y="120000"/>
                </a:lnTo>
                <a:lnTo>
                  <a:pt x="112515" y="120000"/>
                </a:lnTo>
                <a:lnTo>
                  <a:pt x="113986" y="119905"/>
                </a:lnTo>
                <a:lnTo>
                  <a:pt x="115322" y="119621"/>
                </a:lnTo>
                <a:lnTo>
                  <a:pt x="116657" y="119149"/>
                </a:lnTo>
                <a:lnTo>
                  <a:pt x="117728" y="118488"/>
                </a:lnTo>
                <a:lnTo>
                  <a:pt x="118797" y="117732"/>
                </a:lnTo>
                <a:lnTo>
                  <a:pt x="119464" y="116882"/>
                </a:lnTo>
                <a:lnTo>
                  <a:pt x="119866" y="115842"/>
                </a:lnTo>
                <a:lnTo>
                  <a:pt x="119998" y="114803"/>
                </a:lnTo>
                <a:lnTo>
                  <a:pt x="119998" y="4913"/>
                </a:lnTo>
                <a:lnTo>
                  <a:pt x="119866" y="3969"/>
                </a:lnTo>
                <a:lnTo>
                  <a:pt x="119464" y="3024"/>
                </a:lnTo>
                <a:lnTo>
                  <a:pt x="118797" y="2174"/>
                </a:lnTo>
                <a:lnTo>
                  <a:pt x="117994" y="1418"/>
                </a:lnTo>
                <a:lnTo>
                  <a:pt x="116925" y="757"/>
                </a:lnTo>
                <a:lnTo>
                  <a:pt x="115722" y="283"/>
                </a:lnTo>
                <a:lnTo>
                  <a:pt x="114385" y="94"/>
                </a:lnTo>
                <a:lnTo>
                  <a:pt x="112917" y="1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68550" lIns="68550" rIns="68550" tIns="6855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/>
          <p:nvPr/>
        </p:nvSpPr>
        <p:spPr>
          <a:xfrm>
            <a:off x="5914775" y="1470551"/>
            <a:ext cx="2279400" cy="25002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68550" lIns="68550" rIns="68550" tIns="6855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999999"/>
              </a:buClr>
              <a:buSzPct val="25000"/>
              <a:buFont typeface="Karla"/>
              <a:buNone/>
            </a:pPr>
            <a:r>
              <a:rPr lang="en" sz="75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rPr>
              <a:t>Place your screenshot here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1007198" y="938761"/>
            <a:ext cx="4276800" cy="3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Shape 135"/>
          <p:cNvSpPr/>
          <p:nvPr/>
        </p:nvSpPr>
        <p:spPr>
          <a:xfrm>
            <a:off x="621964" y="408502"/>
            <a:ext cx="251700" cy="323099"/>
          </a:xfrm>
          <a:custGeom>
            <a:pathLst>
              <a:path extrusionOk="0" fill="none" h="120000" w="120000">
                <a:moveTo>
                  <a:pt x="119992" y="7559"/>
                </a:moveTo>
                <a:lnTo>
                  <a:pt x="119992" y="112445"/>
                </a:lnTo>
                <a:lnTo>
                  <a:pt x="119992" y="112445"/>
                </a:lnTo>
                <a:lnTo>
                  <a:pt x="119812" y="114014"/>
                </a:lnTo>
                <a:lnTo>
                  <a:pt x="119263" y="115435"/>
                </a:lnTo>
                <a:lnTo>
                  <a:pt x="118347" y="116723"/>
                </a:lnTo>
                <a:lnTo>
                  <a:pt x="117251" y="117858"/>
                </a:lnTo>
                <a:lnTo>
                  <a:pt x="115786" y="118718"/>
                </a:lnTo>
                <a:lnTo>
                  <a:pt x="114141" y="119426"/>
                </a:lnTo>
                <a:lnTo>
                  <a:pt x="112316" y="119853"/>
                </a:lnTo>
                <a:lnTo>
                  <a:pt x="110484" y="120000"/>
                </a:lnTo>
                <a:lnTo>
                  <a:pt x="9515" y="120000"/>
                </a:lnTo>
                <a:lnTo>
                  <a:pt x="9515" y="120000"/>
                </a:lnTo>
                <a:lnTo>
                  <a:pt x="7683" y="119853"/>
                </a:lnTo>
                <a:lnTo>
                  <a:pt x="5858" y="119426"/>
                </a:lnTo>
                <a:lnTo>
                  <a:pt x="4213" y="118718"/>
                </a:lnTo>
                <a:lnTo>
                  <a:pt x="2748" y="117858"/>
                </a:lnTo>
                <a:lnTo>
                  <a:pt x="1652" y="116723"/>
                </a:lnTo>
                <a:lnTo>
                  <a:pt x="736" y="115435"/>
                </a:lnTo>
                <a:lnTo>
                  <a:pt x="187" y="114014"/>
                </a:lnTo>
                <a:lnTo>
                  <a:pt x="7" y="112445"/>
                </a:lnTo>
                <a:lnTo>
                  <a:pt x="7" y="7559"/>
                </a:lnTo>
                <a:lnTo>
                  <a:pt x="7" y="7559"/>
                </a:lnTo>
                <a:lnTo>
                  <a:pt x="187" y="5991"/>
                </a:lnTo>
                <a:lnTo>
                  <a:pt x="736" y="4564"/>
                </a:lnTo>
                <a:lnTo>
                  <a:pt x="1652" y="3282"/>
                </a:lnTo>
                <a:lnTo>
                  <a:pt x="2748" y="2141"/>
                </a:lnTo>
                <a:lnTo>
                  <a:pt x="4213" y="1287"/>
                </a:lnTo>
                <a:lnTo>
                  <a:pt x="5858" y="573"/>
                </a:lnTo>
                <a:lnTo>
                  <a:pt x="7683" y="146"/>
                </a:lnTo>
                <a:lnTo>
                  <a:pt x="9515" y="5"/>
                </a:lnTo>
                <a:lnTo>
                  <a:pt x="110484" y="5"/>
                </a:lnTo>
                <a:lnTo>
                  <a:pt x="110484" y="5"/>
                </a:lnTo>
                <a:lnTo>
                  <a:pt x="112316" y="146"/>
                </a:lnTo>
                <a:lnTo>
                  <a:pt x="114141" y="573"/>
                </a:lnTo>
                <a:lnTo>
                  <a:pt x="115786" y="1287"/>
                </a:lnTo>
                <a:lnTo>
                  <a:pt x="117251" y="2141"/>
                </a:lnTo>
                <a:lnTo>
                  <a:pt x="118347" y="3282"/>
                </a:lnTo>
                <a:lnTo>
                  <a:pt x="119263" y="4564"/>
                </a:lnTo>
                <a:lnTo>
                  <a:pt x="119812" y="5991"/>
                </a:lnTo>
                <a:lnTo>
                  <a:pt x="119992" y="7559"/>
                </a:lnTo>
                <a:lnTo>
                  <a:pt x="119992" y="7559"/>
                </a:lnTo>
                <a:close/>
                <a:moveTo>
                  <a:pt x="60000" y="116436"/>
                </a:moveTo>
                <a:lnTo>
                  <a:pt x="60000" y="116436"/>
                </a:lnTo>
                <a:lnTo>
                  <a:pt x="61276" y="116296"/>
                </a:lnTo>
                <a:lnTo>
                  <a:pt x="62380" y="116009"/>
                </a:lnTo>
                <a:lnTo>
                  <a:pt x="63477" y="115582"/>
                </a:lnTo>
                <a:lnTo>
                  <a:pt x="64393" y="115008"/>
                </a:lnTo>
                <a:lnTo>
                  <a:pt x="65122" y="114300"/>
                </a:lnTo>
                <a:lnTo>
                  <a:pt x="65670" y="113440"/>
                </a:lnTo>
                <a:lnTo>
                  <a:pt x="66038" y="112586"/>
                </a:lnTo>
                <a:lnTo>
                  <a:pt x="66218" y="111591"/>
                </a:lnTo>
                <a:lnTo>
                  <a:pt x="66218" y="111591"/>
                </a:lnTo>
                <a:lnTo>
                  <a:pt x="66038" y="110590"/>
                </a:lnTo>
                <a:lnTo>
                  <a:pt x="65670" y="109736"/>
                </a:lnTo>
                <a:lnTo>
                  <a:pt x="65122" y="108882"/>
                </a:lnTo>
                <a:lnTo>
                  <a:pt x="64393" y="108168"/>
                </a:lnTo>
                <a:lnTo>
                  <a:pt x="63477" y="107600"/>
                </a:lnTo>
                <a:lnTo>
                  <a:pt x="62380" y="107173"/>
                </a:lnTo>
                <a:lnTo>
                  <a:pt x="61276" y="106887"/>
                </a:lnTo>
                <a:lnTo>
                  <a:pt x="60000" y="106746"/>
                </a:lnTo>
                <a:lnTo>
                  <a:pt x="60000" y="106746"/>
                </a:lnTo>
                <a:lnTo>
                  <a:pt x="58723" y="106887"/>
                </a:lnTo>
                <a:lnTo>
                  <a:pt x="57619" y="107173"/>
                </a:lnTo>
                <a:lnTo>
                  <a:pt x="56522" y="107600"/>
                </a:lnTo>
                <a:lnTo>
                  <a:pt x="55606" y="108168"/>
                </a:lnTo>
                <a:lnTo>
                  <a:pt x="54877" y="108882"/>
                </a:lnTo>
                <a:lnTo>
                  <a:pt x="54329" y="109736"/>
                </a:lnTo>
                <a:lnTo>
                  <a:pt x="53961" y="110590"/>
                </a:lnTo>
                <a:lnTo>
                  <a:pt x="53781" y="111591"/>
                </a:lnTo>
                <a:lnTo>
                  <a:pt x="53781" y="111591"/>
                </a:lnTo>
                <a:lnTo>
                  <a:pt x="53961" y="112586"/>
                </a:lnTo>
                <a:lnTo>
                  <a:pt x="54329" y="113440"/>
                </a:lnTo>
                <a:lnTo>
                  <a:pt x="54877" y="114300"/>
                </a:lnTo>
                <a:lnTo>
                  <a:pt x="55606" y="115008"/>
                </a:lnTo>
                <a:lnTo>
                  <a:pt x="56522" y="115582"/>
                </a:lnTo>
                <a:lnTo>
                  <a:pt x="57619" y="116009"/>
                </a:lnTo>
                <a:lnTo>
                  <a:pt x="58723" y="116296"/>
                </a:lnTo>
                <a:lnTo>
                  <a:pt x="60000" y="116436"/>
                </a:lnTo>
                <a:lnTo>
                  <a:pt x="60000" y="116436"/>
                </a:lnTo>
                <a:close/>
                <a:moveTo>
                  <a:pt x="108103" y="9268"/>
                </a:moveTo>
                <a:lnTo>
                  <a:pt x="11896" y="9268"/>
                </a:lnTo>
                <a:lnTo>
                  <a:pt x="11896" y="103183"/>
                </a:lnTo>
                <a:lnTo>
                  <a:pt x="108103" y="103183"/>
                </a:lnTo>
                <a:lnTo>
                  <a:pt x="108103" y="9268"/>
                </a:lnTo>
                <a:close/>
              </a:path>
            </a:pathLst>
          </a:custGeom>
          <a:noFill/>
          <a:ln cap="rnd" cmpd="sng" w="1217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68550" lIns="68550" rIns="68550" tIns="6855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 txBox="1"/>
          <p:nvPr>
            <p:ph type="title"/>
          </p:nvPr>
        </p:nvSpPr>
        <p:spPr>
          <a:xfrm>
            <a:off x="1007198" y="7301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pic>
        <p:nvPicPr>
          <p:cNvPr id="137" name="Shape 1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629841" y="2088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29841" y="1028644"/>
            <a:ext cx="3868200" cy="49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692" lvl="1" marL="342892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683" lvl="2" marL="685783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674" lvl="3" marL="1028674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665" lvl="4" marL="1371565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656" lvl="5" marL="171445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647" lvl="6" marL="2057347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640" lvl="7" marL="2400240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631" lvl="8" marL="2743131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2" type="body"/>
          </p:nvPr>
        </p:nvSpPr>
        <p:spPr>
          <a:xfrm>
            <a:off x="629841" y="1523343"/>
            <a:ext cx="3868200" cy="3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3" type="body"/>
          </p:nvPr>
        </p:nvSpPr>
        <p:spPr>
          <a:xfrm>
            <a:off x="4629151" y="1028644"/>
            <a:ext cx="3887399" cy="49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692" lvl="1" marL="342892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683" lvl="2" marL="685783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674" lvl="3" marL="1028674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665" lvl="4" marL="1371565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656" lvl="5" marL="171445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647" lvl="6" marL="2057347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640" lvl="7" marL="2400240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631" lvl="8" marL="2743131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Shape 143"/>
          <p:cNvSpPr txBox="1"/>
          <p:nvPr>
            <p:ph idx="4" type="body"/>
          </p:nvPr>
        </p:nvSpPr>
        <p:spPr>
          <a:xfrm>
            <a:off x="4629151" y="1523343"/>
            <a:ext cx="3887399" cy="3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44" name="Shape 144"/>
          <p:cNvCxnSpPr/>
          <p:nvPr/>
        </p:nvCxnSpPr>
        <p:spPr>
          <a:xfrm flipH="1" rot="10800000">
            <a:off x="628650" y="805005"/>
            <a:ext cx="7886700" cy="156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145" name="Shape 1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629841" y="342900"/>
            <a:ext cx="2949299" cy="12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24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3887391" y="342900"/>
            <a:ext cx="4629300" cy="40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4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078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982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869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861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853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845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836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826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9" name="Shape 149"/>
          <p:cNvSpPr txBox="1"/>
          <p:nvPr>
            <p:ph idx="2" type="body"/>
          </p:nvPr>
        </p:nvSpPr>
        <p:spPr>
          <a:xfrm>
            <a:off x="629841" y="1543050"/>
            <a:ext cx="2949299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692" lvl="1" marL="342892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683" lvl="2" marL="685783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674" lvl="3" marL="1028674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665" lvl="4" marL="1371565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656" lvl="5" marL="171445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647" lvl="6" marL="2057347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640" lvl="7" marL="2400240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631" lvl="8" marL="2743131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50" name="Shape 150"/>
          <p:cNvCxnSpPr/>
          <p:nvPr/>
        </p:nvCxnSpPr>
        <p:spPr>
          <a:xfrm>
            <a:off x="629841" y="1543050"/>
            <a:ext cx="2949299" cy="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151" name="Shape 1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629841" y="342900"/>
            <a:ext cx="2949299" cy="12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24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54" name="Shape 154"/>
          <p:cNvSpPr/>
          <p:nvPr>
            <p:ph idx="2" type="pic"/>
          </p:nvPr>
        </p:nvSpPr>
        <p:spPr>
          <a:xfrm>
            <a:off x="3887391" y="342900"/>
            <a:ext cx="4629300" cy="40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692" lvl="1" marL="342892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683" lvl="2" marL="685783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674" lvl="3" marL="1028674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665" lvl="4" marL="1371565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656" lvl="5" marL="171445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647" lvl="6" marL="2057347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640" lvl="7" marL="2400240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631" lvl="8" marL="2743131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29841" y="1543050"/>
            <a:ext cx="2949299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692" lvl="1" marL="342892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683" lvl="2" marL="685783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674" lvl="3" marL="1028674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665" lvl="4" marL="1371565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656" lvl="5" marL="171445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647" lvl="6" marL="2057347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640" lvl="7" marL="2400240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631" lvl="8" marL="2743131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56" name="Shape 156"/>
          <p:cNvCxnSpPr/>
          <p:nvPr/>
        </p:nvCxnSpPr>
        <p:spPr>
          <a:xfrm>
            <a:off x="629841" y="1543050"/>
            <a:ext cx="2949299" cy="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157" name="Shape 1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628650" y="2338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 rot="5400000">
            <a:off x="2764350" y="-1118138"/>
            <a:ext cx="36153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61" name="Shape 161"/>
          <p:cNvCxnSpPr/>
          <p:nvPr/>
        </p:nvCxnSpPr>
        <p:spPr>
          <a:xfrm flipH="1" rot="10800000">
            <a:off x="628650" y="807108"/>
            <a:ext cx="7886700" cy="156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162" name="Shape 1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15270" y="114185"/>
            <a:ext cx="2314500" cy="53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 rot="5400000">
            <a:off x="5350050" y="1467543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 rot="5400000">
            <a:off x="1349476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66" name="Shape 166"/>
          <p:cNvCxnSpPr/>
          <p:nvPr/>
        </p:nvCxnSpPr>
        <p:spPr>
          <a:xfrm rot="10800000">
            <a:off x="6543676" y="273725"/>
            <a:ext cx="0" cy="43590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30.xml"/><Relationship Id="rId6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9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FFFFFF"/>
            </a:gs>
            <a:gs pos="62000">
              <a:srgbClr val="FFFFFF"/>
            </a:gs>
            <a:gs pos="100000">
              <a:srgbClr val="DEEAF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4121798" y="288627"/>
            <a:ext cx="7773464" cy="4019947"/>
            <a:chOff x="-1" y="-2"/>
            <a:chExt cx="19113510" cy="10299634"/>
          </a:xfrm>
        </p:grpSpPr>
        <p:sp>
          <p:nvSpPr>
            <p:cNvPr id="52" name="Shape 52"/>
            <p:cNvSpPr/>
            <p:nvPr/>
          </p:nvSpPr>
          <p:spPr>
            <a:xfrm>
              <a:off x="8231909" y="-1"/>
              <a:ext cx="10881600" cy="9815700"/>
            </a:xfrm>
            <a:custGeom>
              <a:pathLst>
                <a:path extrusionOk="0" h="120000" w="120000">
                  <a:moveTo>
                    <a:pt x="77672" y="70922"/>
                  </a:moveTo>
                  <a:lnTo>
                    <a:pt x="77438" y="70833"/>
                  </a:lnTo>
                  <a:lnTo>
                    <a:pt x="77283" y="70922"/>
                  </a:lnTo>
                  <a:lnTo>
                    <a:pt x="76888" y="71355"/>
                  </a:lnTo>
                  <a:lnTo>
                    <a:pt x="76811" y="71527"/>
                  </a:lnTo>
                  <a:lnTo>
                    <a:pt x="76888" y="71788"/>
                  </a:lnTo>
                  <a:lnTo>
                    <a:pt x="77050" y="71877"/>
                  </a:lnTo>
                  <a:lnTo>
                    <a:pt x="77283" y="71788"/>
                  </a:lnTo>
                  <a:lnTo>
                    <a:pt x="77672" y="71355"/>
                  </a:lnTo>
                  <a:lnTo>
                    <a:pt x="77755" y="71094"/>
                  </a:lnTo>
                  <a:lnTo>
                    <a:pt x="77672" y="70922"/>
                  </a:lnTo>
                  <a:close/>
                  <a:moveTo>
                    <a:pt x="82766" y="86238"/>
                  </a:moveTo>
                  <a:lnTo>
                    <a:pt x="82927" y="86761"/>
                  </a:lnTo>
                  <a:lnTo>
                    <a:pt x="83083" y="87022"/>
                  </a:lnTo>
                  <a:lnTo>
                    <a:pt x="83161" y="87283"/>
                  </a:lnTo>
                  <a:lnTo>
                    <a:pt x="83161" y="87800"/>
                  </a:lnTo>
                  <a:lnTo>
                    <a:pt x="83238" y="87977"/>
                  </a:lnTo>
                  <a:lnTo>
                    <a:pt x="83316" y="88061"/>
                  </a:lnTo>
                  <a:lnTo>
                    <a:pt x="83394" y="88150"/>
                  </a:lnTo>
                  <a:lnTo>
                    <a:pt x="83633" y="88150"/>
                  </a:lnTo>
                  <a:lnTo>
                    <a:pt x="83866" y="88061"/>
                  </a:lnTo>
                  <a:lnTo>
                    <a:pt x="83944" y="87977"/>
                  </a:lnTo>
                  <a:lnTo>
                    <a:pt x="83944" y="86844"/>
                  </a:lnTo>
                  <a:lnTo>
                    <a:pt x="84022" y="86672"/>
                  </a:lnTo>
                  <a:lnTo>
                    <a:pt x="84100" y="86761"/>
                  </a:lnTo>
                  <a:lnTo>
                    <a:pt x="84177" y="87022"/>
                  </a:lnTo>
                  <a:lnTo>
                    <a:pt x="84572" y="87544"/>
                  </a:lnTo>
                  <a:lnTo>
                    <a:pt x="84883" y="87888"/>
                  </a:lnTo>
                  <a:lnTo>
                    <a:pt x="85122" y="88061"/>
                  </a:lnTo>
                  <a:lnTo>
                    <a:pt x="85433" y="88150"/>
                  </a:lnTo>
                  <a:lnTo>
                    <a:pt x="85672" y="88150"/>
                  </a:lnTo>
                  <a:lnTo>
                    <a:pt x="85750" y="88061"/>
                  </a:lnTo>
                  <a:lnTo>
                    <a:pt x="85827" y="87977"/>
                  </a:lnTo>
                  <a:lnTo>
                    <a:pt x="85750" y="87888"/>
                  </a:lnTo>
                  <a:lnTo>
                    <a:pt x="85672" y="87627"/>
                  </a:lnTo>
                  <a:lnTo>
                    <a:pt x="85277" y="87105"/>
                  </a:lnTo>
                  <a:lnTo>
                    <a:pt x="84966" y="86672"/>
                  </a:lnTo>
                  <a:lnTo>
                    <a:pt x="84883" y="86500"/>
                  </a:lnTo>
                  <a:lnTo>
                    <a:pt x="84883" y="86322"/>
                  </a:lnTo>
                  <a:lnTo>
                    <a:pt x="84966" y="86238"/>
                  </a:lnTo>
                  <a:lnTo>
                    <a:pt x="85355" y="85800"/>
                  </a:lnTo>
                  <a:lnTo>
                    <a:pt x="85433" y="85627"/>
                  </a:lnTo>
                  <a:lnTo>
                    <a:pt x="85511" y="85366"/>
                  </a:lnTo>
                  <a:lnTo>
                    <a:pt x="85433" y="85277"/>
                  </a:lnTo>
                  <a:lnTo>
                    <a:pt x="85200" y="85194"/>
                  </a:lnTo>
                  <a:lnTo>
                    <a:pt x="84177" y="85194"/>
                  </a:lnTo>
                  <a:lnTo>
                    <a:pt x="84100" y="85105"/>
                  </a:lnTo>
                  <a:lnTo>
                    <a:pt x="84100" y="84844"/>
                  </a:lnTo>
                  <a:lnTo>
                    <a:pt x="84177" y="84672"/>
                  </a:lnTo>
                  <a:lnTo>
                    <a:pt x="84572" y="84150"/>
                  </a:lnTo>
                  <a:lnTo>
                    <a:pt x="84572" y="83972"/>
                  </a:lnTo>
                  <a:lnTo>
                    <a:pt x="84416" y="83888"/>
                  </a:lnTo>
                  <a:lnTo>
                    <a:pt x="84261" y="83888"/>
                  </a:lnTo>
                  <a:lnTo>
                    <a:pt x="84022" y="83972"/>
                  </a:lnTo>
                  <a:lnTo>
                    <a:pt x="83788" y="84150"/>
                  </a:lnTo>
                  <a:lnTo>
                    <a:pt x="83472" y="84672"/>
                  </a:lnTo>
                  <a:lnTo>
                    <a:pt x="82927" y="85716"/>
                  </a:lnTo>
                  <a:lnTo>
                    <a:pt x="82766" y="86238"/>
                  </a:lnTo>
                  <a:close/>
                  <a:moveTo>
                    <a:pt x="77050" y="84411"/>
                  </a:moveTo>
                  <a:lnTo>
                    <a:pt x="77127" y="84755"/>
                  </a:lnTo>
                  <a:lnTo>
                    <a:pt x="77283" y="85277"/>
                  </a:lnTo>
                  <a:lnTo>
                    <a:pt x="77594" y="85888"/>
                  </a:lnTo>
                  <a:lnTo>
                    <a:pt x="77672" y="86150"/>
                  </a:lnTo>
                  <a:lnTo>
                    <a:pt x="77911" y="86322"/>
                  </a:lnTo>
                  <a:lnTo>
                    <a:pt x="78144" y="86411"/>
                  </a:lnTo>
                  <a:lnTo>
                    <a:pt x="79083" y="86411"/>
                  </a:lnTo>
                  <a:lnTo>
                    <a:pt x="79322" y="86500"/>
                  </a:lnTo>
                  <a:lnTo>
                    <a:pt x="79633" y="86583"/>
                  </a:lnTo>
                  <a:lnTo>
                    <a:pt x="79866" y="86672"/>
                  </a:lnTo>
                  <a:lnTo>
                    <a:pt x="80105" y="86844"/>
                  </a:lnTo>
                  <a:lnTo>
                    <a:pt x="80572" y="86844"/>
                  </a:lnTo>
                  <a:lnTo>
                    <a:pt x="80811" y="86761"/>
                  </a:lnTo>
                  <a:lnTo>
                    <a:pt x="80966" y="86500"/>
                  </a:lnTo>
                  <a:lnTo>
                    <a:pt x="81200" y="85888"/>
                  </a:lnTo>
                  <a:lnTo>
                    <a:pt x="81277" y="85627"/>
                  </a:lnTo>
                  <a:lnTo>
                    <a:pt x="81438" y="85366"/>
                  </a:lnTo>
                  <a:lnTo>
                    <a:pt x="81827" y="84844"/>
                  </a:lnTo>
                  <a:lnTo>
                    <a:pt x="81905" y="84583"/>
                  </a:lnTo>
                  <a:lnTo>
                    <a:pt x="82066" y="84061"/>
                  </a:lnTo>
                  <a:lnTo>
                    <a:pt x="82144" y="83888"/>
                  </a:lnTo>
                  <a:lnTo>
                    <a:pt x="82300" y="83711"/>
                  </a:lnTo>
                  <a:lnTo>
                    <a:pt x="82533" y="83627"/>
                  </a:lnTo>
                  <a:lnTo>
                    <a:pt x="82611" y="83538"/>
                  </a:lnTo>
                  <a:lnTo>
                    <a:pt x="82611" y="83366"/>
                  </a:lnTo>
                  <a:lnTo>
                    <a:pt x="82533" y="83277"/>
                  </a:lnTo>
                  <a:lnTo>
                    <a:pt x="82300" y="83188"/>
                  </a:lnTo>
                  <a:lnTo>
                    <a:pt x="82144" y="83016"/>
                  </a:lnTo>
                  <a:lnTo>
                    <a:pt x="82066" y="82666"/>
                  </a:lnTo>
                  <a:lnTo>
                    <a:pt x="82066" y="81711"/>
                  </a:lnTo>
                  <a:lnTo>
                    <a:pt x="82144" y="81361"/>
                  </a:lnTo>
                  <a:lnTo>
                    <a:pt x="82300" y="81188"/>
                  </a:lnTo>
                  <a:lnTo>
                    <a:pt x="82533" y="81100"/>
                  </a:lnTo>
                  <a:lnTo>
                    <a:pt x="82611" y="81016"/>
                  </a:lnTo>
                  <a:lnTo>
                    <a:pt x="82688" y="80838"/>
                  </a:lnTo>
                  <a:lnTo>
                    <a:pt x="82688" y="80577"/>
                  </a:lnTo>
                  <a:lnTo>
                    <a:pt x="82533" y="80405"/>
                  </a:lnTo>
                  <a:lnTo>
                    <a:pt x="82377" y="80144"/>
                  </a:lnTo>
                  <a:lnTo>
                    <a:pt x="82144" y="79883"/>
                  </a:lnTo>
                  <a:lnTo>
                    <a:pt x="81905" y="79794"/>
                  </a:lnTo>
                  <a:lnTo>
                    <a:pt x="81672" y="79711"/>
                  </a:lnTo>
                  <a:lnTo>
                    <a:pt x="81361" y="79794"/>
                  </a:lnTo>
                  <a:lnTo>
                    <a:pt x="80416" y="80316"/>
                  </a:lnTo>
                  <a:lnTo>
                    <a:pt x="80183" y="80494"/>
                  </a:lnTo>
                  <a:lnTo>
                    <a:pt x="79950" y="80755"/>
                  </a:lnTo>
                  <a:lnTo>
                    <a:pt x="79166" y="81883"/>
                  </a:lnTo>
                  <a:lnTo>
                    <a:pt x="78927" y="82144"/>
                  </a:lnTo>
                  <a:lnTo>
                    <a:pt x="78694" y="82322"/>
                  </a:lnTo>
                  <a:lnTo>
                    <a:pt x="78538" y="82494"/>
                  </a:lnTo>
                  <a:lnTo>
                    <a:pt x="77911" y="82755"/>
                  </a:lnTo>
                  <a:lnTo>
                    <a:pt x="77755" y="82844"/>
                  </a:lnTo>
                  <a:lnTo>
                    <a:pt x="77283" y="83277"/>
                  </a:lnTo>
                  <a:lnTo>
                    <a:pt x="77127" y="83538"/>
                  </a:lnTo>
                  <a:lnTo>
                    <a:pt x="77050" y="83800"/>
                  </a:lnTo>
                  <a:lnTo>
                    <a:pt x="77050" y="84411"/>
                  </a:lnTo>
                  <a:close/>
                  <a:moveTo>
                    <a:pt x="85433" y="78750"/>
                  </a:moveTo>
                  <a:lnTo>
                    <a:pt x="85200" y="78927"/>
                  </a:lnTo>
                  <a:lnTo>
                    <a:pt x="85044" y="79100"/>
                  </a:lnTo>
                  <a:lnTo>
                    <a:pt x="84805" y="79711"/>
                  </a:lnTo>
                  <a:lnTo>
                    <a:pt x="84805" y="79883"/>
                  </a:lnTo>
                  <a:lnTo>
                    <a:pt x="84883" y="79972"/>
                  </a:lnTo>
                  <a:lnTo>
                    <a:pt x="84966" y="79883"/>
                  </a:lnTo>
                  <a:lnTo>
                    <a:pt x="85200" y="79794"/>
                  </a:lnTo>
                  <a:lnTo>
                    <a:pt x="85433" y="79711"/>
                  </a:lnTo>
                  <a:lnTo>
                    <a:pt x="85672" y="79794"/>
                  </a:lnTo>
                  <a:lnTo>
                    <a:pt x="85905" y="79972"/>
                  </a:lnTo>
                  <a:lnTo>
                    <a:pt x="86216" y="80055"/>
                  </a:lnTo>
                  <a:lnTo>
                    <a:pt x="86611" y="80055"/>
                  </a:lnTo>
                  <a:lnTo>
                    <a:pt x="86922" y="80233"/>
                  </a:lnTo>
                  <a:lnTo>
                    <a:pt x="87161" y="80316"/>
                  </a:lnTo>
                  <a:lnTo>
                    <a:pt x="87316" y="80316"/>
                  </a:lnTo>
                  <a:lnTo>
                    <a:pt x="87394" y="80233"/>
                  </a:lnTo>
                  <a:lnTo>
                    <a:pt x="87394" y="78838"/>
                  </a:lnTo>
                  <a:lnTo>
                    <a:pt x="87238" y="78577"/>
                  </a:lnTo>
                  <a:lnTo>
                    <a:pt x="86844" y="78233"/>
                  </a:lnTo>
                  <a:lnTo>
                    <a:pt x="86688" y="78055"/>
                  </a:lnTo>
                  <a:lnTo>
                    <a:pt x="86533" y="78144"/>
                  </a:lnTo>
                  <a:lnTo>
                    <a:pt x="86455" y="78233"/>
                  </a:lnTo>
                  <a:lnTo>
                    <a:pt x="86138" y="78577"/>
                  </a:lnTo>
                  <a:lnTo>
                    <a:pt x="85827" y="78750"/>
                  </a:lnTo>
                  <a:lnTo>
                    <a:pt x="85433" y="78750"/>
                  </a:lnTo>
                  <a:close/>
                  <a:moveTo>
                    <a:pt x="84338" y="67177"/>
                  </a:moveTo>
                  <a:lnTo>
                    <a:pt x="84338" y="67005"/>
                  </a:lnTo>
                  <a:lnTo>
                    <a:pt x="84261" y="67005"/>
                  </a:lnTo>
                  <a:lnTo>
                    <a:pt x="84177" y="67094"/>
                  </a:lnTo>
                  <a:lnTo>
                    <a:pt x="83788" y="67438"/>
                  </a:lnTo>
                  <a:lnTo>
                    <a:pt x="83633" y="67788"/>
                  </a:lnTo>
                  <a:lnTo>
                    <a:pt x="83555" y="68050"/>
                  </a:lnTo>
                  <a:lnTo>
                    <a:pt x="83555" y="68222"/>
                  </a:lnTo>
                  <a:lnTo>
                    <a:pt x="83711" y="68922"/>
                  </a:lnTo>
                  <a:lnTo>
                    <a:pt x="83866" y="69094"/>
                  </a:lnTo>
                  <a:lnTo>
                    <a:pt x="83866" y="69183"/>
                  </a:lnTo>
                  <a:lnTo>
                    <a:pt x="83944" y="69266"/>
                  </a:lnTo>
                  <a:lnTo>
                    <a:pt x="84022" y="69183"/>
                  </a:lnTo>
                  <a:lnTo>
                    <a:pt x="84022" y="69094"/>
                  </a:lnTo>
                  <a:lnTo>
                    <a:pt x="84261" y="68050"/>
                  </a:lnTo>
                  <a:lnTo>
                    <a:pt x="84338" y="67355"/>
                  </a:lnTo>
                  <a:lnTo>
                    <a:pt x="84338" y="67177"/>
                  </a:lnTo>
                  <a:close/>
                  <a:moveTo>
                    <a:pt x="80966" y="90588"/>
                  </a:moveTo>
                  <a:lnTo>
                    <a:pt x="81122" y="90588"/>
                  </a:lnTo>
                  <a:lnTo>
                    <a:pt x="81200" y="90500"/>
                  </a:lnTo>
                  <a:lnTo>
                    <a:pt x="81122" y="90411"/>
                  </a:lnTo>
                  <a:lnTo>
                    <a:pt x="81044" y="90150"/>
                  </a:lnTo>
                  <a:lnTo>
                    <a:pt x="80811" y="89888"/>
                  </a:lnTo>
                  <a:lnTo>
                    <a:pt x="80572" y="89716"/>
                  </a:lnTo>
                  <a:lnTo>
                    <a:pt x="79633" y="89544"/>
                  </a:lnTo>
                  <a:lnTo>
                    <a:pt x="79083" y="89283"/>
                  </a:lnTo>
                  <a:lnTo>
                    <a:pt x="78850" y="89105"/>
                  </a:lnTo>
                  <a:lnTo>
                    <a:pt x="78616" y="89022"/>
                  </a:lnTo>
                  <a:lnTo>
                    <a:pt x="74933" y="89022"/>
                  </a:lnTo>
                  <a:lnTo>
                    <a:pt x="75088" y="89105"/>
                  </a:lnTo>
                  <a:lnTo>
                    <a:pt x="76027" y="89716"/>
                  </a:lnTo>
                  <a:lnTo>
                    <a:pt x="76577" y="89888"/>
                  </a:lnTo>
                  <a:lnTo>
                    <a:pt x="78300" y="90238"/>
                  </a:lnTo>
                  <a:lnTo>
                    <a:pt x="79400" y="90238"/>
                  </a:lnTo>
                  <a:lnTo>
                    <a:pt x="80027" y="90327"/>
                  </a:lnTo>
                  <a:lnTo>
                    <a:pt x="80966" y="90588"/>
                  </a:lnTo>
                  <a:close/>
                  <a:moveTo>
                    <a:pt x="83316" y="72922"/>
                  </a:moveTo>
                  <a:lnTo>
                    <a:pt x="83238" y="73272"/>
                  </a:lnTo>
                  <a:lnTo>
                    <a:pt x="83316" y="73616"/>
                  </a:lnTo>
                  <a:lnTo>
                    <a:pt x="83472" y="74227"/>
                  </a:lnTo>
                  <a:lnTo>
                    <a:pt x="83633" y="74488"/>
                  </a:lnTo>
                  <a:lnTo>
                    <a:pt x="83788" y="74750"/>
                  </a:lnTo>
                  <a:lnTo>
                    <a:pt x="83944" y="74922"/>
                  </a:lnTo>
                  <a:lnTo>
                    <a:pt x="84177" y="74922"/>
                  </a:lnTo>
                  <a:lnTo>
                    <a:pt x="84338" y="75011"/>
                  </a:lnTo>
                  <a:lnTo>
                    <a:pt x="84572" y="75183"/>
                  </a:lnTo>
                  <a:lnTo>
                    <a:pt x="85200" y="75622"/>
                  </a:lnTo>
                  <a:lnTo>
                    <a:pt x="85433" y="75883"/>
                  </a:lnTo>
                  <a:lnTo>
                    <a:pt x="85672" y="76144"/>
                  </a:lnTo>
                  <a:lnTo>
                    <a:pt x="85750" y="76316"/>
                  </a:lnTo>
                  <a:lnTo>
                    <a:pt x="85905" y="76577"/>
                  </a:lnTo>
                  <a:lnTo>
                    <a:pt x="86138" y="76838"/>
                  </a:lnTo>
                  <a:lnTo>
                    <a:pt x="86372" y="76927"/>
                  </a:lnTo>
                  <a:lnTo>
                    <a:pt x="86533" y="76927"/>
                  </a:lnTo>
                  <a:lnTo>
                    <a:pt x="86611" y="76838"/>
                  </a:lnTo>
                  <a:lnTo>
                    <a:pt x="86611" y="76227"/>
                  </a:lnTo>
                  <a:lnTo>
                    <a:pt x="86455" y="75966"/>
                  </a:lnTo>
                  <a:lnTo>
                    <a:pt x="86061" y="75272"/>
                  </a:lnTo>
                  <a:lnTo>
                    <a:pt x="85827" y="75011"/>
                  </a:lnTo>
                  <a:lnTo>
                    <a:pt x="85588" y="74750"/>
                  </a:lnTo>
                  <a:lnTo>
                    <a:pt x="84966" y="74316"/>
                  </a:lnTo>
                  <a:lnTo>
                    <a:pt x="84805" y="74138"/>
                  </a:lnTo>
                  <a:lnTo>
                    <a:pt x="84727" y="73877"/>
                  </a:lnTo>
                  <a:lnTo>
                    <a:pt x="84805" y="73355"/>
                  </a:lnTo>
                  <a:lnTo>
                    <a:pt x="85044" y="72750"/>
                  </a:lnTo>
                  <a:lnTo>
                    <a:pt x="84966" y="72488"/>
                  </a:lnTo>
                  <a:lnTo>
                    <a:pt x="84805" y="72227"/>
                  </a:lnTo>
                  <a:lnTo>
                    <a:pt x="84650" y="72138"/>
                  </a:lnTo>
                  <a:lnTo>
                    <a:pt x="84338" y="72050"/>
                  </a:lnTo>
                  <a:lnTo>
                    <a:pt x="84100" y="72138"/>
                  </a:lnTo>
                  <a:lnTo>
                    <a:pt x="83866" y="72227"/>
                  </a:lnTo>
                  <a:lnTo>
                    <a:pt x="83633" y="72488"/>
                  </a:lnTo>
                  <a:lnTo>
                    <a:pt x="83472" y="72750"/>
                  </a:lnTo>
                  <a:lnTo>
                    <a:pt x="83316" y="72922"/>
                  </a:lnTo>
                  <a:close/>
                  <a:moveTo>
                    <a:pt x="119372" y="26977"/>
                  </a:moveTo>
                  <a:lnTo>
                    <a:pt x="119605" y="26800"/>
                  </a:lnTo>
                  <a:lnTo>
                    <a:pt x="119688" y="26538"/>
                  </a:lnTo>
                  <a:lnTo>
                    <a:pt x="120000" y="20800"/>
                  </a:lnTo>
                  <a:lnTo>
                    <a:pt x="119922" y="20538"/>
                  </a:lnTo>
                  <a:lnTo>
                    <a:pt x="119766" y="20277"/>
                  </a:lnTo>
                  <a:lnTo>
                    <a:pt x="119527" y="20188"/>
                  </a:lnTo>
                  <a:lnTo>
                    <a:pt x="119061" y="20016"/>
                  </a:lnTo>
                  <a:lnTo>
                    <a:pt x="118900" y="19927"/>
                  </a:lnTo>
                  <a:lnTo>
                    <a:pt x="118666" y="19755"/>
                  </a:lnTo>
                  <a:lnTo>
                    <a:pt x="118355" y="19405"/>
                  </a:lnTo>
                  <a:lnTo>
                    <a:pt x="117805" y="19055"/>
                  </a:lnTo>
                  <a:lnTo>
                    <a:pt x="117650" y="18883"/>
                  </a:lnTo>
                  <a:lnTo>
                    <a:pt x="117333" y="18794"/>
                  </a:lnTo>
                  <a:lnTo>
                    <a:pt x="116472" y="18794"/>
                  </a:lnTo>
                  <a:lnTo>
                    <a:pt x="116238" y="18711"/>
                  </a:lnTo>
                  <a:lnTo>
                    <a:pt x="115922" y="18622"/>
                  </a:lnTo>
                  <a:lnTo>
                    <a:pt x="115688" y="18450"/>
                  </a:lnTo>
                  <a:lnTo>
                    <a:pt x="115455" y="18361"/>
                  </a:lnTo>
                  <a:lnTo>
                    <a:pt x="114433" y="18361"/>
                  </a:lnTo>
                  <a:lnTo>
                    <a:pt x="114355" y="18450"/>
                  </a:lnTo>
                  <a:lnTo>
                    <a:pt x="114355" y="18711"/>
                  </a:lnTo>
                  <a:lnTo>
                    <a:pt x="114594" y="19666"/>
                  </a:lnTo>
                  <a:lnTo>
                    <a:pt x="114511" y="20016"/>
                  </a:lnTo>
                  <a:lnTo>
                    <a:pt x="114355" y="20188"/>
                  </a:lnTo>
                  <a:lnTo>
                    <a:pt x="114200" y="20277"/>
                  </a:lnTo>
                  <a:lnTo>
                    <a:pt x="113888" y="20361"/>
                  </a:lnTo>
                  <a:lnTo>
                    <a:pt x="113650" y="20277"/>
                  </a:lnTo>
                  <a:lnTo>
                    <a:pt x="113416" y="20188"/>
                  </a:lnTo>
                  <a:lnTo>
                    <a:pt x="113183" y="20016"/>
                  </a:lnTo>
                  <a:lnTo>
                    <a:pt x="112944" y="19755"/>
                  </a:lnTo>
                  <a:lnTo>
                    <a:pt x="112711" y="18972"/>
                  </a:lnTo>
                  <a:lnTo>
                    <a:pt x="112633" y="18794"/>
                  </a:lnTo>
                  <a:lnTo>
                    <a:pt x="111611" y="18794"/>
                  </a:lnTo>
                  <a:lnTo>
                    <a:pt x="111377" y="18972"/>
                  </a:lnTo>
                  <a:lnTo>
                    <a:pt x="111144" y="19055"/>
                  </a:lnTo>
                  <a:lnTo>
                    <a:pt x="110905" y="19055"/>
                  </a:lnTo>
                  <a:lnTo>
                    <a:pt x="110361" y="18883"/>
                  </a:lnTo>
                  <a:lnTo>
                    <a:pt x="109733" y="18794"/>
                  </a:lnTo>
                  <a:lnTo>
                    <a:pt x="108950" y="18794"/>
                  </a:lnTo>
                  <a:lnTo>
                    <a:pt x="108711" y="18972"/>
                  </a:lnTo>
                  <a:lnTo>
                    <a:pt x="108633" y="19055"/>
                  </a:lnTo>
                  <a:lnTo>
                    <a:pt x="108477" y="19055"/>
                  </a:lnTo>
                  <a:lnTo>
                    <a:pt x="108322" y="18972"/>
                  </a:lnTo>
                  <a:lnTo>
                    <a:pt x="108005" y="18533"/>
                  </a:lnTo>
                  <a:lnTo>
                    <a:pt x="107850" y="18272"/>
                  </a:lnTo>
                  <a:lnTo>
                    <a:pt x="107772" y="18011"/>
                  </a:lnTo>
                  <a:lnTo>
                    <a:pt x="107772" y="17405"/>
                  </a:lnTo>
                  <a:lnTo>
                    <a:pt x="107694" y="17144"/>
                  </a:lnTo>
                  <a:lnTo>
                    <a:pt x="107461" y="16883"/>
                  </a:lnTo>
                  <a:lnTo>
                    <a:pt x="106833" y="16361"/>
                  </a:lnTo>
                  <a:lnTo>
                    <a:pt x="106594" y="16272"/>
                  </a:lnTo>
                  <a:lnTo>
                    <a:pt x="106283" y="16183"/>
                  </a:lnTo>
                  <a:lnTo>
                    <a:pt x="103072" y="16183"/>
                  </a:lnTo>
                  <a:lnTo>
                    <a:pt x="102833" y="16100"/>
                  </a:lnTo>
                  <a:lnTo>
                    <a:pt x="102755" y="16011"/>
                  </a:lnTo>
                  <a:lnTo>
                    <a:pt x="102677" y="15750"/>
                  </a:lnTo>
                  <a:lnTo>
                    <a:pt x="102600" y="15577"/>
                  </a:lnTo>
                  <a:lnTo>
                    <a:pt x="102127" y="15138"/>
                  </a:lnTo>
                  <a:lnTo>
                    <a:pt x="101500" y="14705"/>
                  </a:lnTo>
                  <a:lnTo>
                    <a:pt x="101344" y="14444"/>
                  </a:lnTo>
                  <a:lnTo>
                    <a:pt x="101266" y="14183"/>
                  </a:lnTo>
                  <a:lnTo>
                    <a:pt x="101266" y="14011"/>
                  </a:lnTo>
                  <a:lnTo>
                    <a:pt x="101111" y="13750"/>
                  </a:lnTo>
                  <a:lnTo>
                    <a:pt x="100955" y="13577"/>
                  </a:lnTo>
                  <a:lnTo>
                    <a:pt x="96955" y="12444"/>
                  </a:lnTo>
                  <a:lnTo>
                    <a:pt x="96722" y="12444"/>
                  </a:lnTo>
                  <a:lnTo>
                    <a:pt x="96644" y="12533"/>
                  </a:lnTo>
                  <a:lnTo>
                    <a:pt x="96644" y="12616"/>
                  </a:lnTo>
                  <a:lnTo>
                    <a:pt x="96566" y="12794"/>
                  </a:lnTo>
                  <a:lnTo>
                    <a:pt x="96327" y="12966"/>
                  </a:lnTo>
                  <a:lnTo>
                    <a:pt x="95700" y="13488"/>
                  </a:lnTo>
                  <a:lnTo>
                    <a:pt x="95544" y="13661"/>
                  </a:lnTo>
                  <a:lnTo>
                    <a:pt x="95544" y="14011"/>
                  </a:lnTo>
                  <a:lnTo>
                    <a:pt x="95777" y="14616"/>
                  </a:lnTo>
                  <a:lnTo>
                    <a:pt x="95777" y="14877"/>
                  </a:lnTo>
                  <a:lnTo>
                    <a:pt x="95700" y="14966"/>
                  </a:lnTo>
                  <a:lnTo>
                    <a:pt x="95544" y="15055"/>
                  </a:lnTo>
                  <a:lnTo>
                    <a:pt x="94994" y="15227"/>
                  </a:lnTo>
                  <a:lnTo>
                    <a:pt x="94372" y="15316"/>
                  </a:lnTo>
                  <a:lnTo>
                    <a:pt x="94288" y="15316"/>
                  </a:lnTo>
                  <a:lnTo>
                    <a:pt x="93666" y="15227"/>
                  </a:lnTo>
                  <a:lnTo>
                    <a:pt x="93116" y="15055"/>
                  </a:lnTo>
                  <a:lnTo>
                    <a:pt x="92800" y="15055"/>
                  </a:lnTo>
                  <a:lnTo>
                    <a:pt x="92566" y="15138"/>
                  </a:lnTo>
                  <a:lnTo>
                    <a:pt x="92411" y="15227"/>
                  </a:lnTo>
                  <a:lnTo>
                    <a:pt x="92094" y="15227"/>
                  </a:lnTo>
                  <a:lnTo>
                    <a:pt x="91938" y="15055"/>
                  </a:lnTo>
                  <a:lnTo>
                    <a:pt x="91388" y="14794"/>
                  </a:lnTo>
                  <a:lnTo>
                    <a:pt x="91155" y="14616"/>
                  </a:lnTo>
                  <a:lnTo>
                    <a:pt x="91000" y="14616"/>
                  </a:lnTo>
                  <a:lnTo>
                    <a:pt x="90922" y="14705"/>
                  </a:lnTo>
                  <a:lnTo>
                    <a:pt x="90844" y="14877"/>
                  </a:lnTo>
                  <a:lnTo>
                    <a:pt x="90844" y="15750"/>
                  </a:lnTo>
                  <a:lnTo>
                    <a:pt x="90683" y="16011"/>
                  </a:lnTo>
                  <a:lnTo>
                    <a:pt x="90294" y="16361"/>
                  </a:lnTo>
                  <a:lnTo>
                    <a:pt x="90216" y="16444"/>
                  </a:lnTo>
                  <a:lnTo>
                    <a:pt x="90061" y="16444"/>
                  </a:lnTo>
                  <a:lnTo>
                    <a:pt x="89900" y="16361"/>
                  </a:lnTo>
                  <a:lnTo>
                    <a:pt x="89511" y="15661"/>
                  </a:lnTo>
                  <a:lnTo>
                    <a:pt x="89194" y="15055"/>
                  </a:lnTo>
                  <a:lnTo>
                    <a:pt x="88727" y="14355"/>
                  </a:lnTo>
                  <a:lnTo>
                    <a:pt x="88650" y="14094"/>
                  </a:lnTo>
                  <a:lnTo>
                    <a:pt x="88727" y="13750"/>
                  </a:lnTo>
                  <a:lnTo>
                    <a:pt x="89194" y="13055"/>
                  </a:lnTo>
                  <a:lnTo>
                    <a:pt x="89272" y="12794"/>
                  </a:lnTo>
                  <a:lnTo>
                    <a:pt x="89355" y="12444"/>
                  </a:lnTo>
                  <a:lnTo>
                    <a:pt x="89355" y="12272"/>
                  </a:lnTo>
                  <a:lnTo>
                    <a:pt x="89272" y="12011"/>
                  </a:lnTo>
                  <a:lnTo>
                    <a:pt x="89116" y="11661"/>
                  </a:lnTo>
                  <a:lnTo>
                    <a:pt x="88805" y="11311"/>
                  </a:lnTo>
                  <a:lnTo>
                    <a:pt x="88255" y="10966"/>
                  </a:lnTo>
                  <a:lnTo>
                    <a:pt x="88100" y="10788"/>
                  </a:lnTo>
                  <a:lnTo>
                    <a:pt x="87783" y="10705"/>
                  </a:lnTo>
                  <a:lnTo>
                    <a:pt x="87394" y="10705"/>
                  </a:lnTo>
                  <a:lnTo>
                    <a:pt x="87077" y="10616"/>
                  </a:lnTo>
                  <a:lnTo>
                    <a:pt x="86844" y="10444"/>
                  </a:lnTo>
                  <a:lnTo>
                    <a:pt x="86372" y="10094"/>
                  </a:lnTo>
                  <a:lnTo>
                    <a:pt x="86138" y="10005"/>
                  </a:lnTo>
                  <a:lnTo>
                    <a:pt x="86061" y="9922"/>
                  </a:lnTo>
                  <a:lnTo>
                    <a:pt x="85905" y="9922"/>
                  </a:lnTo>
                  <a:lnTo>
                    <a:pt x="85827" y="10005"/>
                  </a:lnTo>
                  <a:lnTo>
                    <a:pt x="85750" y="10094"/>
                  </a:lnTo>
                  <a:lnTo>
                    <a:pt x="85672" y="10355"/>
                  </a:lnTo>
                  <a:lnTo>
                    <a:pt x="85355" y="10966"/>
                  </a:lnTo>
                  <a:lnTo>
                    <a:pt x="85277" y="11227"/>
                  </a:lnTo>
                  <a:lnTo>
                    <a:pt x="85044" y="11400"/>
                  </a:lnTo>
                  <a:lnTo>
                    <a:pt x="84805" y="11488"/>
                  </a:lnTo>
                  <a:lnTo>
                    <a:pt x="83238" y="11488"/>
                  </a:lnTo>
                  <a:lnTo>
                    <a:pt x="82927" y="11400"/>
                  </a:lnTo>
                  <a:lnTo>
                    <a:pt x="82688" y="11227"/>
                  </a:lnTo>
                  <a:lnTo>
                    <a:pt x="82455" y="11050"/>
                  </a:lnTo>
                  <a:lnTo>
                    <a:pt x="82300" y="10788"/>
                  </a:lnTo>
                  <a:lnTo>
                    <a:pt x="82222" y="10527"/>
                  </a:lnTo>
                  <a:lnTo>
                    <a:pt x="81983" y="10355"/>
                  </a:lnTo>
                  <a:lnTo>
                    <a:pt x="81750" y="10266"/>
                  </a:lnTo>
                  <a:lnTo>
                    <a:pt x="80494" y="10266"/>
                  </a:lnTo>
                  <a:lnTo>
                    <a:pt x="80261" y="10444"/>
                  </a:lnTo>
                  <a:lnTo>
                    <a:pt x="79633" y="10877"/>
                  </a:lnTo>
                  <a:lnTo>
                    <a:pt x="79555" y="10966"/>
                  </a:lnTo>
                  <a:lnTo>
                    <a:pt x="79477" y="10966"/>
                  </a:lnTo>
                  <a:lnTo>
                    <a:pt x="79400" y="10877"/>
                  </a:lnTo>
                  <a:lnTo>
                    <a:pt x="79400" y="10616"/>
                  </a:lnTo>
                  <a:lnTo>
                    <a:pt x="79322" y="10266"/>
                  </a:lnTo>
                  <a:lnTo>
                    <a:pt x="79166" y="10005"/>
                  </a:lnTo>
                  <a:lnTo>
                    <a:pt x="78850" y="9661"/>
                  </a:lnTo>
                  <a:lnTo>
                    <a:pt x="78538" y="9483"/>
                  </a:lnTo>
                  <a:lnTo>
                    <a:pt x="78300" y="9400"/>
                  </a:lnTo>
                  <a:lnTo>
                    <a:pt x="78144" y="9400"/>
                  </a:lnTo>
                  <a:lnTo>
                    <a:pt x="77833" y="9483"/>
                  </a:lnTo>
                  <a:lnTo>
                    <a:pt x="77594" y="9661"/>
                  </a:lnTo>
                  <a:lnTo>
                    <a:pt x="77283" y="10005"/>
                  </a:lnTo>
                  <a:lnTo>
                    <a:pt x="76811" y="10444"/>
                  </a:lnTo>
                  <a:lnTo>
                    <a:pt x="76183" y="10877"/>
                  </a:lnTo>
                  <a:lnTo>
                    <a:pt x="75638" y="11311"/>
                  </a:lnTo>
                  <a:lnTo>
                    <a:pt x="75011" y="11750"/>
                  </a:lnTo>
                  <a:lnTo>
                    <a:pt x="74855" y="11833"/>
                  </a:lnTo>
                  <a:lnTo>
                    <a:pt x="74933" y="11661"/>
                  </a:lnTo>
                  <a:lnTo>
                    <a:pt x="75322" y="10966"/>
                  </a:lnTo>
                  <a:lnTo>
                    <a:pt x="75561" y="10705"/>
                  </a:lnTo>
                  <a:lnTo>
                    <a:pt x="75794" y="10527"/>
                  </a:lnTo>
                  <a:lnTo>
                    <a:pt x="76261" y="10183"/>
                  </a:lnTo>
                  <a:lnTo>
                    <a:pt x="76500" y="9922"/>
                  </a:lnTo>
                  <a:lnTo>
                    <a:pt x="77283" y="8438"/>
                  </a:lnTo>
                  <a:lnTo>
                    <a:pt x="77672" y="7833"/>
                  </a:lnTo>
                  <a:lnTo>
                    <a:pt x="77988" y="7483"/>
                  </a:lnTo>
                  <a:lnTo>
                    <a:pt x="78377" y="6961"/>
                  </a:lnTo>
                  <a:lnTo>
                    <a:pt x="78772" y="6266"/>
                  </a:lnTo>
                  <a:lnTo>
                    <a:pt x="78927" y="6005"/>
                  </a:lnTo>
                  <a:lnTo>
                    <a:pt x="78927" y="5655"/>
                  </a:lnTo>
                  <a:lnTo>
                    <a:pt x="78694" y="4177"/>
                  </a:lnTo>
                  <a:lnTo>
                    <a:pt x="78538" y="3916"/>
                  </a:lnTo>
                  <a:lnTo>
                    <a:pt x="78377" y="3655"/>
                  </a:lnTo>
                  <a:lnTo>
                    <a:pt x="77283" y="2783"/>
                  </a:lnTo>
                  <a:lnTo>
                    <a:pt x="76733" y="2438"/>
                  </a:lnTo>
                  <a:lnTo>
                    <a:pt x="76183" y="2261"/>
                  </a:lnTo>
                  <a:lnTo>
                    <a:pt x="76027" y="2088"/>
                  </a:lnTo>
                  <a:lnTo>
                    <a:pt x="75950" y="1916"/>
                  </a:lnTo>
                  <a:lnTo>
                    <a:pt x="75794" y="1394"/>
                  </a:lnTo>
                  <a:lnTo>
                    <a:pt x="75322" y="350"/>
                  </a:lnTo>
                  <a:lnTo>
                    <a:pt x="75088" y="88"/>
                  </a:lnTo>
                  <a:lnTo>
                    <a:pt x="74855" y="0"/>
                  </a:lnTo>
                  <a:lnTo>
                    <a:pt x="73911" y="0"/>
                  </a:lnTo>
                  <a:lnTo>
                    <a:pt x="73677" y="88"/>
                  </a:lnTo>
                  <a:lnTo>
                    <a:pt x="73361" y="261"/>
                  </a:lnTo>
                  <a:lnTo>
                    <a:pt x="72266" y="1477"/>
                  </a:lnTo>
                  <a:lnTo>
                    <a:pt x="72111" y="1738"/>
                  </a:lnTo>
                  <a:lnTo>
                    <a:pt x="72033" y="2088"/>
                  </a:lnTo>
                  <a:lnTo>
                    <a:pt x="71794" y="3044"/>
                  </a:lnTo>
                  <a:lnTo>
                    <a:pt x="71638" y="3394"/>
                  </a:lnTo>
                  <a:lnTo>
                    <a:pt x="71405" y="3566"/>
                  </a:lnTo>
                  <a:lnTo>
                    <a:pt x="70072" y="4527"/>
                  </a:lnTo>
                  <a:lnTo>
                    <a:pt x="69755" y="4611"/>
                  </a:lnTo>
                  <a:lnTo>
                    <a:pt x="69522" y="4527"/>
                  </a:lnTo>
                  <a:lnTo>
                    <a:pt x="68894" y="4005"/>
                  </a:lnTo>
                  <a:lnTo>
                    <a:pt x="68583" y="3916"/>
                  </a:lnTo>
                  <a:lnTo>
                    <a:pt x="68350" y="4005"/>
                  </a:lnTo>
                  <a:lnTo>
                    <a:pt x="67016" y="4611"/>
                  </a:lnTo>
                  <a:lnTo>
                    <a:pt x="66466" y="4872"/>
                  </a:lnTo>
                  <a:lnTo>
                    <a:pt x="65055" y="5827"/>
                  </a:lnTo>
                  <a:lnTo>
                    <a:pt x="64583" y="6266"/>
                  </a:lnTo>
                  <a:lnTo>
                    <a:pt x="63877" y="7050"/>
                  </a:lnTo>
                  <a:lnTo>
                    <a:pt x="63566" y="7572"/>
                  </a:lnTo>
                  <a:lnTo>
                    <a:pt x="63333" y="9483"/>
                  </a:lnTo>
                  <a:lnTo>
                    <a:pt x="63172" y="9744"/>
                  </a:lnTo>
                  <a:lnTo>
                    <a:pt x="62938" y="9922"/>
                  </a:lnTo>
                  <a:lnTo>
                    <a:pt x="60511" y="10616"/>
                  </a:lnTo>
                  <a:lnTo>
                    <a:pt x="60194" y="10705"/>
                  </a:lnTo>
                  <a:lnTo>
                    <a:pt x="60038" y="10966"/>
                  </a:lnTo>
                  <a:lnTo>
                    <a:pt x="59883" y="11488"/>
                  </a:lnTo>
                  <a:lnTo>
                    <a:pt x="59805" y="11833"/>
                  </a:lnTo>
                  <a:lnTo>
                    <a:pt x="59805" y="13316"/>
                  </a:lnTo>
                  <a:lnTo>
                    <a:pt x="59727" y="13488"/>
                  </a:lnTo>
                  <a:lnTo>
                    <a:pt x="59650" y="13400"/>
                  </a:lnTo>
                  <a:lnTo>
                    <a:pt x="59411" y="13227"/>
                  </a:lnTo>
                  <a:lnTo>
                    <a:pt x="59100" y="13138"/>
                  </a:lnTo>
                  <a:lnTo>
                    <a:pt x="58550" y="12877"/>
                  </a:lnTo>
                  <a:lnTo>
                    <a:pt x="58316" y="12877"/>
                  </a:lnTo>
                  <a:lnTo>
                    <a:pt x="58077" y="13055"/>
                  </a:lnTo>
                  <a:lnTo>
                    <a:pt x="57688" y="13750"/>
                  </a:lnTo>
                  <a:lnTo>
                    <a:pt x="57533" y="13922"/>
                  </a:lnTo>
                  <a:lnTo>
                    <a:pt x="57372" y="13922"/>
                  </a:lnTo>
                  <a:lnTo>
                    <a:pt x="57294" y="13838"/>
                  </a:lnTo>
                  <a:lnTo>
                    <a:pt x="57138" y="13661"/>
                  </a:lnTo>
                  <a:lnTo>
                    <a:pt x="57138" y="13400"/>
                  </a:lnTo>
                  <a:lnTo>
                    <a:pt x="57061" y="13227"/>
                  </a:lnTo>
                  <a:lnTo>
                    <a:pt x="56905" y="12966"/>
                  </a:lnTo>
                  <a:lnTo>
                    <a:pt x="56588" y="12616"/>
                  </a:lnTo>
                  <a:lnTo>
                    <a:pt x="56355" y="12444"/>
                  </a:lnTo>
                  <a:lnTo>
                    <a:pt x="56200" y="12355"/>
                  </a:lnTo>
                  <a:lnTo>
                    <a:pt x="55961" y="12444"/>
                  </a:lnTo>
                  <a:lnTo>
                    <a:pt x="55883" y="12705"/>
                  </a:lnTo>
                  <a:lnTo>
                    <a:pt x="55650" y="13316"/>
                  </a:lnTo>
                  <a:lnTo>
                    <a:pt x="55572" y="14011"/>
                  </a:lnTo>
                  <a:lnTo>
                    <a:pt x="55572" y="16272"/>
                  </a:lnTo>
                  <a:lnTo>
                    <a:pt x="55494" y="16622"/>
                  </a:lnTo>
                  <a:lnTo>
                    <a:pt x="55416" y="16883"/>
                  </a:lnTo>
                  <a:lnTo>
                    <a:pt x="55177" y="16883"/>
                  </a:lnTo>
                  <a:lnTo>
                    <a:pt x="55022" y="16705"/>
                  </a:lnTo>
                  <a:lnTo>
                    <a:pt x="54944" y="16533"/>
                  </a:lnTo>
                  <a:lnTo>
                    <a:pt x="54866" y="16183"/>
                  </a:lnTo>
                  <a:lnTo>
                    <a:pt x="54866" y="15838"/>
                  </a:lnTo>
                  <a:lnTo>
                    <a:pt x="55100" y="14794"/>
                  </a:lnTo>
                  <a:lnTo>
                    <a:pt x="55177" y="14533"/>
                  </a:lnTo>
                  <a:lnTo>
                    <a:pt x="55100" y="14183"/>
                  </a:lnTo>
                  <a:lnTo>
                    <a:pt x="54944" y="13577"/>
                  </a:lnTo>
                  <a:lnTo>
                    <a:pt x="54788" y="12877"/>
                  </a:lnTo>
                  <a:lnTo>
                    <a:pt x="54788" y="12705"/>
                  </a:lnTo>
                  <a:lnTo>
                    <a:pt x="54711" y="12444"/>
                  </a:lnTo>
                  <a:lnTo>
                    <a:pt x="54550" y="12272"/>
                  </a:lnTo>
                  <a:lnTo>
                    <a:pt x="53927" y="12094"/>
                  </a:lnTo>
                  <a:lnTo>
                    <a:pt x="53377" y="11922"/>
                  </a:lnTo>
                  <a:lnTo>
                    <a:pt x="52827" y="11922"/>
                  </a:lnTo>
                  <a:lnTo>
                    <a:pt x="52594" y="12011"/>
                  </a:lnTo>
                  <a:lnTo>
                    <a:pt x="52438" y="12272"/>
                  </a:lnTo>
                  <a:lnTo>
                    <a:pt x="51811" y="14616"/>
                  </a:lnTo>
                  <a:lnTo>
                    <a:pt x="51733" y="14877"/>
                  </a:lnTo>
                  <a:lnTo>
                    <a:pt x="51572" y="15138"/>
                  </a:lnTo>
                  <a:lnTo>
                    <a:pt x="51105" y="15922"/>
                  </a:lnTo>
                  <a:lnTo>
                    <a:pt x="51105" y="16533"/>
                  </a:lnTo>
                  <a:lnTo>
                    <a:pt x="51261" y="16705"/>
                  </a:lnTo>
                  <a:lnTo>
                    <a:pt x="51338" y="17055"/>
                  </a:lnTo>
                  <a:lnTo>
                    <a:pt x="51338" y="18533"/>
                  </a:lnTo>
                  <a:lnTo>
                    <a:pt x="51416" y="18794"/>
                  </a:lnTo>
                  <a:lnTo>
                    <a:pt x="51572" y="18972"/>
                  </a:lnTo>
                  <a:lnTo>
                    <a:pt x="52277" y="19755"/>
                  </a:lnTo>
                  <a:lnTo>
                    <a:pt x="52438" y="20016"/>
                  </a:lnTo>
                  <a:lnTo>
                    <a:pt x="52355" y="20361"/>
                  </a:lnTo>
                  <a:lnTo>
                    <a:pt x="51888" y="21061"/>
                  </a:lnTo>
                  <a:lnTo>
                    <a:pt x="51811" y="21144"/>
                  </a:lnTo>
                  <a:lnTo>
                    <a:pt x="51650" y="21144"/>
                  </a:lnTo>
                  <a:lnTo>
                    <a:pt x="51494" y="21061"/>
                  </a:lnTo>
                  <a:lnTo>
                    <a:pt x="50788" y="20277"/>
                  </a:lnTo>
                  <a:lnTo>
                    <a:pt x="50322" y="19838"/>
                  </a:lnTo>
                  <a:lnTo>
                    <a:pt x="49300" y="18972"/>
                  </a:lnTo>
                  <a:lnTo>
                    <a:pt x="49066" y="18794"/>
                  </a:lnTo>
                  <a:lnTo>
                    <a:pt x="47338" y="18794"/>
                  </a:lnTo>
                  <a:lnTo>
                    <a:pt x="47183" y="18972"/>
                  </a:lnTo>
                  <a:lnTo>
                    <a:pt x="47183" y="19666"/>
                  </a:lnTo>
                  <a:lnTo>
                    <a:pt x="47105" y="20016"/>
                  </a:lnTo>
                  <a:lnTo>
                    <a:pt x="46950" y="20277"/>
                  </a:lnTo>
                  <a:lnTo>
                    <a:pt x="46716" y="20361"/>
                  </a:lnTo>
                  <a:lnTo>
                    <a:pt x="46477" y="20277"/>
                  </a:lnTo>
                  <a:lnTo>
                    <a:pt x="46011" y="20100"/>
                  </a:lnTo>
                  <a:lnTo>
                    <a:pt x="45694" y="20188"/>
                  </a:lnTo>
                  <a:lnTo>
                    <a:pt x="45538" y="20277"/>
                  </a:lnTo>
                  <a:lnTo>
                    <a:pt x="44911" y="20622"/>
                  </a:lnTo>
                  <a:lnTo>
                    <a:pt x="44755" y="20711"/>
                  </a:lnTo>
                  <a:lnTo>
                    <a:pt x="44438" y="20800"/>
                  </a:lnTo>
                  <a:lnTo>
                    <a:pt x="44127" y="20883"/>
                  </a:lnTo>
                  <a:lnTo>
                    <a:pt x="44050" y="20883"/>
                  </a:lnTo>
                  <a:lnTo>
                    <a:pt x="43733" y="20800"/>
                  </a:lnTo>
                  <a:lnTo>
                    <a:pt x="43500" y="20711"/>
                  </a:lnTo>
                  <a:lnTo>
                    <a:pt x="43266" y="20538"/>
                  </a:lnTo>
                  <a:lnTo>
                    <a:pt x="43033" y="20622"/>
                  </a:lnTo>
                  <a:lnTo>
                    <a:pt x="42794" y="20711"/>
                  </a:lnTo>
                  <a:lnTo>
                    <a:pt x="42244" y="21061"/>
                  </a:lnTo>
                  <a:lnTo>
                    <a:pt x="41622" y="21583"/>
                  </a:lnTo>
                  <a:lnTo>
                    <a:pt x="41150" y="21927"/>
                  </a:lnTo>
                  <a:lnTo>
                    <a:pt x="40133" y="22450"/>
                  </a:lnTo>
                  <a:lnTo>
                    <a:pt x="39661" y="22627"/>
                  </a:lnTo>
                  <a:lnTo>
                    <a:pt x="39505" y="22711"/>
                  </a:lnTo>
                  <a:lnTo>
                    <a:pt x="39344" y="22888"/>
                  </a:lnTo>
                  <a:lnTo>
                    <a:pt x="39188" y="23494"/>
                  </a:lnTo>
                  <a:lnTo>
                    <a:pt x="39033" y="23755"/>
                  </a:lnTo>
                  <a:lnTo>
                    <a:pt x="38877" y="23844"/>
                  </a:lnTo>
                  <a:lnTo>
                    <a:pt x="38722" y="23755"/>
                  </a:lnTo>
                  <a:lnTo>
                    <a:pt x="38483" y="23583"/>
                  </a:lnTo>
                  <a:lnTo>
                    <a:pt x="38172" y="23233"/>
                  </a:lnTo>
                  <a:lnTo>
                    <a:pt x="38094" y="23061"/>
                  </a:lnTo>
                  <a:lnTo>
                    <a:pt x="38094" y="22888"/>
                  </a:lnTo>
                  <a:lnTo>
                    <a:pt x="38172" y="22800"/>
                  </a:lnTo>
                  <a:lnTo>
                    <a:pt x="38483" y="22366"/>
                  </a:lnTo>
                  <a:lnTo>
                    <a:pt x="38638" y="22105"/>
                  </a:lnTo>
                  <a:lnTo>
                    <a:pt x="38722" y="21844"/>
                  </a:lnTo>
                  <a:lnTo>
                    <a:pt x="38722" y="21666"/>
                  </a:lnTo>
                  <a:lnTo>
                    <a:pt x="38638" y="21405"/>
                  </a:lnTo>
                  <a:lnTo>
                    <a:pt x="38405" y="21144"/>
                  </a:lnTo>
                  <a:lnTo>
                    <a:pt x="38250" y="21061"/>
                  </a:lnTo>
                  <a:lnTo>
                    <a:pt x="37777" y="20883"/>
                  </a:lnTo>
                  <a:lnTo>
                    <a:pt x="36994" y="20883"/>
                  </a:lnTo>
                  <a:lnTo>
                    <a:pt x="36916" y="20972"/>
                  </a:lnTo>
                  <a:lnTo>
                    <a:pt x="36916" y="21233"/>
                  </a:lnTo>
                  <a:lnTo>
                    <a:pt x="36994" y="21405"/>
                  </a:lnTo>
                  <a:lnTo>
                    <a:pt x="37150" y="21755"/>
                  </a:lnTo>
                  <a:lnTo>
                    <a:pt x="37150" y="22627"/>
                  </a:lnTo>
                  <a:lnTo>
                    <a:pt x="37227" y="22972"/>
                  </a:lnTo>
                  <a:lnTo>
                    <a:pt x="37311" y="23322"/>
                  </a:lnTo>
                  <a:lnTo>
                    <a:pt x="37466" y="23844"/>
                  </a:lnTo>
                  <a:lnTo>
                    <a:pt x="37466" y="24188"/>
                  </a:lnTo>
                  <a:lnTo>
                    <a:pt x="37311" y="24800"/>
                  </a:lnTo>
                  <a:lnTo>
                    <a:pt x="37150" y="24972"/>
                  </a:lnTo>
                  <a:lnTo>
                    <a:pt x="37072" y="24972"/>
                  </a:lnTo>
                  <a:lnTo>
                    <a:pt x="36994" y="24888"/>
                  </a:lnTo>
                  <a:lnTo>
                    <a:pt x="36761" y="24800"/>
                  </a:lnTo>
                  <a:lnTo>
                    <a:pt x="36444" y="24711"/>
                  </a:lnTo>
                  <a:lnTo>
                    <a:pt x="36366" y="24711"/>
                  </a:lnTo>
                  <a:lnTo>
                    <a:pt x="36055" y="24800"/>
                  </a:lnTo>
                  <a:lnTo>
                    <a:pt x="35822" y="24888"/>
                  </a:lnTo>
                  <a:lnTo>
                    <a:pt x="35350" y="25322"/>
                  </a:lnTo>
                  <a:lnTo>
                    <a:pt x="35116" y="25411"/>
                  </a:lnTo>
                  <a:lnTo>
                    <a:pt x="34644" y="25755"/>
                  </a:lnTo>
                  <a:lnTo>
                    <a:pt x="34566" y="26016"/>
                  </a:lnTo>
                  <a:lnTo>
                    <a:pt x="34644" y="26277"/>
                  </a:lnTo>
                  <a:lnTo>
                    <a:pt x="35116" y="27411"/>
                  </a:lnTo>
                  <a:lnTo>
                    <a:pt x="35194" y="27583"/>
                  </a:lnTo>
                  <a:lnTo>
                    <a:pt x="35033" y="27500"/>
                  </a:lnTo>
                  <a:lnTo>
                    <a:pt x="34800" y="27322"/>
                  </a:lnTo>
                  <a:lnTo>
                    <a:pt x="34566" y="27238"/>
                  </a:lnTo>
                  <a:lnTo>
                    <a:pt x="33705" y="27238"/>
                  </a:lnTo>
                  <a:lnTo>
                    <a:pt x="33466" y="27150"/>
                  </a:lnTo>
                  <a:lnTo>
                    <a:pt x="33233" y="26977"/>
                  </a:lnTo>
                  <a:lnTo>
                    <a:pt x="33000" y="26977"/>
                  </a:lnTo>
                  <a:lnTo>
                    <a:pt x="32922" y="27061"/>
                  </a:lnTo>
                  <a:lnTo>
                    <a:pt x="33000" y="27411"/>
                  </a:lnTo>
                  <a:lnTo>
                    <a:pt x="33000" y="27500"/>
                  </a:lnTo>
                  <a:lnTo>
                    <a:pt x="32761" y="27411"/>
                  </a:lnTo>
                  <a:lnTo>
                    <a:pt x="32055" y="27150"/>
                  </a:lnTo>
                  <a:lnTo>
                    <a:pt x="31822" y="27061"/>
                  </a:lnTo>
                  <a:lnTo>
                    <a:pt x="31666" y="26800"/>
                  </a:lnTo>
                  <a:lnTo>
                    <a:pt x="31511" y="26277"/>
                  </a:lnTo>
                  <a:lnTo>
                    <a:pt x="31511" y="26016"/>
                  </a:lnTo>
                  <a:lnTo>
                    <a:pt x="31588" y="25755"/>
                  </a:lnTo>
                  <a:lnTo>
                    <a:pt x="31744" y="25583"/>
                  </a:lnTo>
                  <a:lnTo>
                    <a:pt x="31822" y="25322"/>
                  </a:lnTo>
                  <a:lnTo>
                    <a:pt x="31744" y="25150"/>
                  </a:lnTo>
                  <a:lnTo>
                    <a:pt x="31511" y="24972"/>
                  </a:lnTo>
                  <a:lnTo>
                    <a:pt x="31350" y="24888"/>
                  </a:lnTo>
                  <a:lnTo>
                    <a:pt x="30805" y="24450"/>
                  </a:lnTo>
                  <a:lnTo>
                    <a:pt x="30488" y="24105"/>
                  </a:lnTo>
                  <a:lnTo>
                    <a:pt x="30100" y="23666"/>
                  </a:lnTo>
                  <a:lnTo>
                    <a:pt x="30022" y="23494"/>
                  </a:lnTo>
                  <a:lnTo>
                    <a:pt x="30100" y="23405"/>
                  </a:lnTo>
                  <a:lnTo>
                    <a:pt x="30255" y="23494"/>
                  </a:lnTo>
                  <a:lnTo>
                    <a:pt x="30488" y="23666"/>
                  </a:lnTo>
                  <a:lnTo>
                    <a:pt x="30722" y="23755"/>
                  </a:lnTo>
                  <a:lnTo>
                    <a:pt x="30961" y="23844"/>
                  </a:lnTo>
                  <a:lnTo>
                    <a:pt x="31116" y="23844"/>
                  </a:lnTo>
                  <a:lnTo>
                    <a:pt x="31350" y="23927"/>
                  </a:lnTo>
                  <a:lnTo>
                    <a:pt x="31588" y="24188"/>
                  </a:lnTo>
                  <a:lnTo>
                    <a:pt x="31666" y="24366"/>
                  </a:lnTo>
                  <a:lnTo>
                    <a:pt x="31822" y="24627"/>
                  </a:lnTo>
                  <a:lnTo>
                    <a:pt x="32133" y="24800"/>
                  </a:lnTo>
                  <a:lnTo>
                    <a:pt x="33000" y="25061"/>
                  </a:lnTo>
                  <a:lnTo>
                    <a:pt x="33627" y="25061"/>
                  </a:lnTo>
                  <a:lnTo>
                    <a:pt x="34172" y="24800"/>
                  </a:lnTo>
                  <a:lnTo>
                    <a:pt x="34800" y="24538"/>
                  </a:lnTo>
                  <a:lnTo>
                    <a:pt x="34955" y="24450"/>
                  </a:lnTo>
                  <a:lnTo>
                    <a:pt x="35194" y="24277"/>
                  </a:lnTo>
                  <a:lnTo>
                    <a:pt x="35350" y="23927"/>
                  </a:lnTo>
                  <a:lnTo>
                    <a:pt x="35505" y="23322"/>
                  </a:lnTo>
                  <a:lnTo>
                    <a:pt x="35505" y="23061"/>
                  </a:lnTo>
                  <a:lnTo>
                    <a:pt x="35427" y="22800"/>
                  </a:lnTo>
                  <a:lnTo>
                    <a:pt x="34327" y="21583"/>
                  </a:lnTo>
                  <a:lnTo>
                    <a:pt x="33861" y="21144"/>
                  </a:lnTo>
                  <a:lnTo>
                    <a:pt x="33233" y="20622"/>
                  </a:lnTo>
                  <a:lnTo>
                    <a:pt x="32761" y="20188"/>
                  </a:lnTo>
                  <a:lnTo>
                    <a:pt x="32372" y="19838"/>
                  </a:lnTo>
                  <a:lnTo>
                    <a:pt x="32133" y="19666"/>
                  </a:lnTo>
                  <a:lnTo>
                    <a:pt x="31900" y="19494"/>
                  </a:lnTo>
                  <a:lnTo>
                    <a:pt x="31350" y="19316"/>
                  </a:lnTo>
                  <a:lnTo>
                    <a:pt x="30883" y="19144"/>
                  </a:lnTo>
                  <a:lnTo>
                    <a:pt x="30722" y="19055"/>
                  </a:lnTo>
                  <a:lnTo>
                    <a:pt x="30644" y="18794"/>
                  </a:lnTo>
                  <a:lnTo>
                    <a:pt x="30644" y="18533"/>
                  </a:lnTo>
                  <a:lnTo>
                    <a:pt x="30566" y="18450"/>
                  </a:lnTo>
                  <a:lnTo>
                    <a:pt x="30488" y="18361"/>
                  </a:lnTo>
                  <a:lnTo>
                    <a:pt x="29077" y="18361"/>
                  </a:lnTo>
                  <a:lnTo>
                    <a:pt x="28922" y="18100"/>
                  </a:lnTo>
                  <a:lnTo>
                    <a:pt x="28766" y="17927"/>
                  </a:lnTo>
                  <a:lnTo>
                    <a:pt x="28766" y="17666"/>
                  </a:lnTo>
                  <a:lnTo>
                    <a:pt x="28844" y="17144"/>
                  </a:lnTo>
                  <a:lnTo>
                    <a:pt x="29000" y="16966"/>
                  </a:lnTo>
                  <a:lnTo>
                    <a:pt x="29000" y="16705"/>
                  </a:lnTo>
                  <a:lnTo>
                    <a:pt x="28922" y="16444"/>
                  </a:lnTo>
                  <a:lnTo>
                    <a:pt x="28527" y="16011"/>
                  </a:lnTo>
                  <a:lnTo>
                    <a:pt x="28216" y="15577"/>
                  </a:lnTo>
                  <a:lnTo>
                    <a:pt x="28061" y="15577"/>
                  </a:lnTo>
                  <a:lnTo>
                    <a:pt x="27983" y="15488"/>
                  </a:lnTo>
                  <a:lnTo>
                    <a:pt x="27822" y="15577"/>
                  </a:lnTo>
                  <a:lnTo>
                    <a:pt x="27744" y="15577"/>
                  </a:lnTo>
                  <a:lnTo>
                    <a:pt x="27433" y="16011"/>
                  </a:lnTo>
                  <a:lnTo>
                    <a:pt x="27200" y="16100"/>
                  </a:lnTo>
                  <a:lnTo>
                    <a:pt x="26883" y="16100"/>
                  </a:lnTo>
                  <a:lnTo>
                    <a:pt x="26727" y="15922"/>
                  </a:lnTo>
                  <a:lnTo>
                    <a:pt x="26255" y="15750"/>
                  </a:lnTo>
                  <a:lnTo>
                    <a:pt x="25627" y="15750"/>
                  </a:lnTo>
                  <a:lnTo>
                    <a:pt x="25316" y="15838"/>
                  </a:lnTo>
                  <a:lnTo>
                    <a:pt x="25083" y="16011"/>
                  </a:lnTo>
                  <a:lnTo>
                    <a:pt x="24766" y="16361"/>
                  </a:lnTo>
                  <a:lnTo>
                    <a:pt x="24533" y="16533"/>
                  </a:lnTo>
                  <a:lnTo>
                    <a:pt x="24300" y="16622"/>
                  </a:lnTo>
                  <a:lnTo>
                    <a:pt x="23905" y="16622"/>
                  </a:lnTo>
                  <a:lnTo>
                    <a:pt x="23750" y="16705"/>
                  </a:lnTo>
                  <a:lnTo>
                    <a:pt x="23516" y="16883"/>
                  </a:lnTo>
                  <a:lnTo>
                    <a:pt x="23355" y="16966"/>
                  </a:lnTo>
                  <a:lnTo>
                    <a:pt x="23200" y="17055"/>
                  </a:lnTo>
                  <a:lnTo>
                    <a:pt x="22966" y="17144"/>
                  </a:lnTo>
                  <a:lnTo>
                    <a:pt x="22888" y="17405"/>
                  </a:lnTo>
                  <a:lnTo>
                    <a:pt x="22650" y="18011"/>
                  </a:lnTo>
                  <a:lnTo>
                    <a:pt x="22494" y="18272"/>
                  </a:lnTo>
                  <a:lnTo>
                    <a:pt x="22261" y="18361"/>
                  </a:lnTo>
                  <a:lnTo>
                    <a:pt x="21788" y="18361"/>
                  </a:lnTo>
                  <a:lnTo>
                    <a:pt x="21477" y="18450"/>
                  </a:lnTo>
                  <a:lnTo>
                    <a:pt x="21316" y="18711"/>
                  </a:lnTo>
                  <a:lnTo>
                    <a:pt x="21161" y="19316"/>
                  </a:lnTo>
                  <a:lnTo>
                    <a:pt x="21083" y="19838"/>
                  </a:lnTo>
                  <a:lnTo>
                    <a:pt x="20927" y="20016"/>
                  </a:lnTo>
                  <a:lnTo>
                    <a:pt x="20616" y="20016"/>
                  </a:lnTo>
                  <a:lnTo>
                    <a:pt x="20300" y="20100"/>
                  </a:lnTo>
                  <a:lnTo>
                    <a:pt x="20144" y="20361"/>
                  </a:lnTo>
                  <a:lnTo>
                    <a:pt x="19672" y="21061"/>
                  </a:lnTo>
                  <a:lnTo>
                    <a:pt x="19594" y="21322"/>
                  </a:lnTo>
                  <a:lnTo>
                    <a:pt x="19516" y="21666"/>
                  </a:lnTo>
                  <a:lnTo>
                    <a:pt x="19516" y="21844"/>
                  </a:lnTo>
                  <a:lnTo>
                    <a:pt x="19438" y="22188"/>
                  </a:lnTo>
                  <a:lnTo>
                    <a:pt x="19361" y="22450"/>
                  </a:lnTo>
                  <a:lnTo>
                    <a:pt x="18888" y="23144"/>
                  </a:lnTo>
                  <a:lnTo>
                    <a:pt x="18577" y="23755"/>
                  </a:lnTo>
                  <a:lnTo>
                    <a:pt x="18500" y="24016"/>
                  </a:lnTo>
                  <a:lnTo>
                    <a:pt x="18261" y="24627"/>
                  </a:lnTo>
                  <a:lnTo>
                    <a:pt x="18105" y="24800"/>
                  </a:lnTo>
                  <a:lnTo>
                    <a:pt x="17872" y="25494"/>
                  </a:lnTo>
                  <a:lnTo>
                    <a:pt x="17716" y="25672"/>
                  </a:lnTo>
                  <a:lnTo>
                    <a:pt x="17400" y="26277"/>
                  </a:lnTo>
                  <a:lnTo>
                    <a:pt x="16616" y="27844"/>
                  </a:lnTo>
                  <a:lnTo>
                    <a:pt x="16222" y="28366"/>
                  </a:lnTo>
                  <a:lnTo>
                    <a:pt x="15911" y="28716"/>
                  </a:lnTo>
                  <a:lnTo>
                    <a:pt x="15361" y="29150"/>
                  </a:lnTo>
                  <a:lnTo>
                    <a:pt x="15205" y="29238"/>
                  </a:lnTo>
                  <a:lnTo>
                    <a:pt x="14972" y="29411"/>
                  </a:lnTo>
                  <a:lnTo>
                    <a:pt x="14733" y="29672"/>
                  </a:lnTo>
                  <a:lnTo>
                    <a:pt x="14655" y="29933"/>
                  </a:lnTo>
                  <a:lnTo>
                    <a:pt x="14344" y="30455"/>
                  </a:lnTo>
                  <a:lnTo>
                    <a:pt x="13950" y="30894"/>
                  </a:lnTo>
                  <a:lnTo>
                    <a:pt x="13794" y="31066"/>
                  </a:lnTo>
                  <a:lnTo>
                    <a:pt x="13561" y="31850"/>
                  </a:lnTo>
                  <a:lnTo>
                    <a:pt x="13483" y="32022"/>
                  </a:lnTo>
                  <a:lnTo>
                    <a:pt x="13405" y="32372"/>
                  </a:lnTo>
                  <a:lnTo>
                    <a:pt x="13322" y="32716"/>
                  </a:lnTo>
                  <a:lnTo>
                    <a:pt x="13322" y="32894"/>
                  </a:lnTo>
                  <a:lnTo>
                    <a:pt x="13405" y="33238"/>
                  </a:lnTo>
                  <a:lnTo>
                    <a:pt x="13561" y="33761"/>
                  </a:lnTo>
                  <a:lnTo>
                    <a:pt x="13716" y="34461"/>
                  </a:lnTo>
                  <a:lnTo>
                    <a:pt x="13716" y="35416"/>
                  </a:lnTo>
                  <a:lnTo>
                    <a:pt x="13794" y="35677"/>
                  </a:lnTo>
                  <a:lnTo>
                    <a:pt x="13950" y="35938"/>
                  </a:lnTo>
                  <a:lnTo>
                    <a:pt x="14266" y="36027"/>
                  </a:lnTo>
                  <a:lnTo>
                    <a:pt x="14500" y="36111"/>
                  </a:lnTo>
                  <a:lnTo>
                    <a:pt x="14811" y="36200"/>
                  </a:lnTo>
                  <a:lnTo>
                    <a:pt x="14972" y="36200"/>
                  </a:lnTo>
                  <a:lnTo>
                    <a:pt x="15283" y="36111"/>
                  </a:lnTo>
                  <a:lnTo>
                    <a:pt x="15516" y="36027"/>
                  </a:lnTo>
                  <a:lnTo>
                    <a:pt x="16144" y="35505"/>
                  </a:lnTo>
                  <a:lnTo>
                    <a:pt x="16616" y="35155"/>
                  </a:lnTo>
                  <a:lnTo>
                    <a:pt x="16850" y="34983"/>
                  </a:lnTo>
                  <a:lnTo>
                    <a:pt x="17011" y="34894"/>
                  </a:lnTo>
                  <a:lnTo>
                    <a:pt x="17166" y="34805"/>
                  </a:lnTo>
                  <a:lnTo>
                    <a:pt x="17322" y="34633"/>
                  </a:lnTo>
                  <a:lnTo>
                    <a:pt x="17477" y="34372"/>
                  </a:lnTo>
                  <a:lnTo>
                    <a:pt x="17794" y="33850"/>
                  </a:lnTo>
                  <a:lnTo>
                    <a:pt x="17950" y="33677"/>
                  </a:lnTo>
                  <a:lnTo>
                    <a:pt x="17794" y="33850"/>
                  </a:lnTo>
                  <a:lnTo>
                    <a:pt x="17477" y="34372"/>
                  </a:lnTo>
                  <a:lnTo>
                    <a:pt x="17322" y="34633"/>
                  </a:lnTo>
                  <a:lnTo>
                    <a:pt x="17244" y="35155"/>
                  </a:lnTo>
                  <a:lnTo>
                    <a:pt x="17322" y="35677"/>
                  </a:lnTo>
                  <a:lnTo>
                    <a:pt x="17477" y="35938"/>
                  </a:lnTo>
                  <a:lnTo>
                    <a:pt x="17555" y="36200"/>
                  </a:lnTo>
                  <a:lnTo>
                    <a:pt x="17555" y="36722"/>
                  </a:lnTo>
                  <a:lnTo>
                    <a:pt x="17716" y="37416"/>
                  </a:lnTo>
                  <a:lnTo>
                    <a:pt x="17872" y="38027"/>
                  </a:lnTo>
                  <a:lnTo>
                    <a:pt x="17950" y="38550"/>
                  </a:lnTo>
                  <a:lnTo>
                    <a:pt x="18027" y="38811"/>
                  </a:lnTo>
                  <a:lnTo>
                    <a:pt x="18183" y="38983"/>
                  </a:lnTo>
                  <a:lnTo>
                    <a:pt x="18261" y="39244"/>
                  </a:lnTo>
                  <a:lnTo>
                    <a:pt x="18338" y="39422"/>
                  </a:lnTo>
                  <a:lnTo>
                    <a:pt x="18416" y="39594"/>
                  </a:lnTo>
                  <a:lnTo>
                    <a:pt x="19044" y="39594"/>
                  </a:lnTo>
                  <a:lnTo>
                    <a:pt x="19122" y="39422"/>
                  </a:lnTo>
                  <a:lnTo>
                    <a:pt x="19205" y="39244"/>
                  </a:lnTo>
                  <a:lnTo>
                    <a:pt x="19283" y="38983"/>
                  </a:lnTo>
                  <a:lnTo>
                    <a:pt x="19516" y="38811"/>
                  </a:lnTo>
                  <a:lnTo>
                    <a:pt x="19988" y="38811"/>
                  </a:lnTo>
                  <a:lnTo>
                    <a:pt x="20222" y="38722"/>
                  </a:lnTo>
                  <a:lnTo>
                    <a:pt x="20533" y="38200"/>
                  </a:lnTo>
                  <a:lnTo>
                    <a:pt x="20616" y="37938"/>
                  </a:lnTo>
                  <a:lnTo>
                    <a:pt x="20694" y="37594"/>
                  </a:lnTo>
                  <a:lnTo>
                    <a:pt x="20694" y="35505"/>
                  </a:lnTo>
                  <a:lnTo>
                    <a:pt x="20850" y="35416"/>
                  </a:lnTo>
                  <a:lnTo>
                    <a:pt x="21316" y="35244"/>
                  </a:lnTo>
                  <a:lnTo>
                    <a:pt x="21555" y="35066"/>
                  </a:lnTo>
                  <a:lnTo>
                    <a:pt x="21711" y="34894"/>
                  </a:lnTo>
                  <a:lnTo>
                    <a:pt x="21788" y="34633"/>
                  </a:lnTo>
                  <a:lnTo>
                    <a:pt x="21788" y="34111"/>
                  </a:lnTo>
                  <a:lnTo>
                    <a:pt x="21711" y="33761"/>
                  </a:lnTo>
                  <a:lnTo>
                    <a:pt x="21555" y="33588"/>
                  </a:lnTo>
                  <a:lnTo>
                    <a:pt x="21238" y="33066"/>
                  </a:lnTo>
                  <a:lnTo>
                    <a:pt x="21083" y="32805"/>
                  </a:lnTo>
                  <a:lnTo>
                    <a:pt x="21005" y="32455"/>
                  </a:lnTo>
                  <a:lnTo>
                    <a:pt x="21005" y="30633"/>
                  </a:lnTo>
                  <a:lnTo>
                    <a:pt x="21083" y="30283"/>
                  </a:lnTo>
                  <a:lnTo>
                    <a:pt x="21238" y="30022"/>
                  </a:lnTo>
                  <a:lnTo>
                    <a:pt x="21555" y="29672"/>
                  </a:lnTo>
                  <a:lnTo>
                    <a:pt x="22022" y="29238"/>
                  </a:lnTo>
                  <a:lnTo>
                    <a:pt x="22416" y="28805"/>
                  </a:lnTo>
                  <a:lnTo>
                    <a:pt x="23122" y="28366"/>
                  </a:lnTo>
                  <a:lnTo>
                    <a:pt x="23277" y="28105"/>
                  </a:lnTo>
                  <a:lnTo>
                    <a:pt x="23516" y="27844"/>
                  </a:lnTo>
                  <a:lnTo>
                    <a:pt x="23672" y="27322"/>
                  </a:lnTo>
                  <a:lnTo>
                    <a:pt x="23516" y="27061"/>
                  </a:lnTo>
                  <a:lnTo>
                    <a:pt x="23433" y="26800"/>
                  </a:lnTo>
                  <a:lnTo>
                    <a:pt x="23516" y="26538"/>
                  </a:lnTo>
                  <a:lnTo>
                    <a:pt x="23594" y="26277"/>
                  </a:lnTo>
                  <a:lnTo>
                    <a:pt x="23983" y="25755"/>
                  </a:lnTo>
                  <a:lnTo>
                    <a:pt x="24300" y="25411"/>
                  </a:lnTo>
                  <a:lnTo>
                    <a:pt x="24455" y="25233"/>
                  </a:lnTo>
                  <a:lnTo>
                    <a:pt x="24688" y="25061"/>
                  </a:lnTo>
                  <a:lnTo>
                    <a:pt x="24844" y="25150"/>
                  </a:lnTo>
                  <a:lnTo>
                    <a:pt x="25083" y="25322"/>
                  </a:lnTo>
                  <a:lnTo>
                    <a:pt x="25550" y="26105"/>
                  </a:lnTo>
                  <a:lnTo>
                    <a:pt x="25550" y="26716"/>
                  </a:lnTo>
                  <a:lnTo>
                    <a:pt x="25005" y="27844"/>
                  </a:lnTo>
                  <a:lnTo>
                    <a:pt x="24844" y="28105"/>
                  </a:lnTo>
                  <a:lnTo>
                    <a:pt x="24611" y="28283"/>
                  </a:lnTo>
                  <a:lnTo>
                    <a:pt x="23983" y="28805"/>
                  </a:lnTo>
                  <a:lnTo>
                    <a:pt x="23750" y="28977"/>
                  </a:lnTo>
                  <a:lnTo>
                    <a:pt x="23672" y="29327"/>
                  </a:lnTo>
                  <a:lnTo>
                    <a:pt x="23433" y="29933"/>
                  </a:lnTo>
                  <a:lnTo>
                    <a:pt x="23355" y="30633"/>
                  </a:lnTo>
                  <a:lnTo>
                    <a:pt x="23355" y="31938"/>
                  </a:lnTo>
                  <a:lnTo>
                    <a:pt x="23516" y="32283"/>
                  </a:lnTo>
                  <a:lnTo>
                    <a:pt x="23594" y="32544"/>
                  </a:lnTo>
                  <a:lnTo>
                    <a:pt x="23905" y="33066"/>
                  </a:lnTo>
                  <a:lnTo>
                    <a:pt x="24300" y="33500"/>
                  </a:lnTo>
                  <a:lnTo>
                    <a:pt x="24533" y="33588"/>
                  </a:lnTo>
                  <a:lnTo>
                    <a:pt x="24844" y="33677"/>
                  </a:lnTo>
                  <a:lnTo>
                    <a:pt x="24922" y="33677"/>
                  </a:lnTo>
                  <a:lnTo>
                    <a:pt x="25550" y="33588"/>
                  </a:lnTo>
                  <a:lnTo>
                    <a:pt x="26494" y="33327"/>
                  </a:lnTo>
                  <a:lnTo>
                    <a:pt x="27038" y="33238"/>
                  </a:lnTo>
                  <a:lnTo>
                    <a:pt x="27433" y="33238"/>
                  </a:lnTo>
                  <a:lnTo>
                    <a:pt x="27744" y="33416"/>
                  </a:lnTo>
                  <a:lnTo>
                    <a:pt x="27905" y="33677"/>
                  </a:lnTo>
                  <a:lnTo>
                    <a:pt x="27983" y="34022"/>
                  </a:lnTo>
                  <a:lnTo>
                    <a:pt x="27983" y="34200"/>
                  </a:lnTo>
                  <a:lnTo>
                    <a:pt x="27905" y="34372"/>
                  </a:lnTo>
                  <a:lnTo>
                    <a:pt x="27744" y="34544"/>
                  </a:lnTo>
                  <a:lnTo>
                    <a:pt x="27588" y="34544"/>
                  </a:lnTo>
                  <a:lnTo>
                    <a:pt x="27433" y="34461"/>
                  </a:lnTo>
                  <a:lnTo>
                    <a:pt x="26333" y="34461"/>
                  </a:lnTo>
                  <a:lnTo>
                    <a:pt x="25788" y="34633"/>
                  </a:lnTo>
                  <a:lnTo>
                    <a:pt x="25161" y="34805"/>
                  </a:lnTo>
                  <a:lnTo>
                    <a:pt x="25005" y="34983"/>
                  </a:lnTo>
                  <a:lnTo>
                    <a:pt x="24844" y="35155"/>
                  </a:lnTo>
                  <a:lnTo>
                    <a:pt x="24844" y="35588"/>
                  </a:lnTo>
                  <a:lnTo>
                    <a:pt x="24922" y="35766"/>
                  </a:lnTo>
                  <a:lnTo>
                    <a:pt x="25083" y="36027"/>
                  </a:lnTo>
                  <a:lnTo>
                    <a:pt x="25238" y="36200"/>
                  </a:lnTo>
                  <a:lnTo>
                    <a:pt x="25238" y="36633"/>
                  </a:lnTo>
                  <a:lnTo>
                    <a:pt x="25161" y="36983"/>
                  </a:lnTo>
                  <a:lnTo>
                    <a:pt x="25005" y="37155"/>
                  </a:lnTo>
                  <a:lnTo>
                    <a:pt x="24922" y="37244"/>
                  </a:lnTo>
                  <a:lnTo>
                    <a:pt x="24844" y="37333"/>
                  </a:lnTo>
                  <a:lnTo>
                    <a:pt x="24611" y="37333"/>
                  </a:lnTo>
                  <a:lnTo>
                    <a:pt x="24377" y="37244"/>
                  </a:lnTo>
                  <a:lnTo>
                    <a:pt x="23905" y="37072"/>
                  </a:lnTo>
                  <a:lnTo>
                    <a:pt x="23750" y="37155"/>
                  </a:lnTo>
                  <a:lnTo>
                    <a:pt x="23594" y="37333"/>
                  </a:lnTo>
                  <a:lnTo>
                    <a:pt x="23516" y="37594"/>
                  </a:lnTo>
                  <a:lnTo>
                    <a:pt x="23433" y="37938"/>
                  </a:lnTo>
                  <a:lnTo>
                    <a:pt x="23355" y="38288"/>
                  </a:lnTo>
                  <a:lnTo>
                    <a:pt x="23355" y="39594"/>
                  </a:lnTo>
                  <a:lnTo>
                    <a:pt x="23200" y="39594"/>
                  </a:lnTo>
                  <a:lnTo>
                    <a:pt x="22966" y="39683"/>
                  </a:lnTo>
                  <a:lnTo>
                    <a:pt x="22811" y="39855"/>
                  </a:lnTo>
                  <a:lnTo>
                    <a:pt x="22650" y="40027"/>
                  </a:lnTo>
                  <a:lnTo>
                    <a:pt x="22572" y="40288"/>
                  </a:lnTo>
                  <a:lnTo>
                    <a:pt x="22494" y="40377"/>
                  </a:lnTo>
                  <a:lnTo>
                    <a:pt x="22261" y="40466"/>
                  </a:lnTo>
                  <a:lnTo>
                    <a:pt x="21633" y="40466"/>
                  </a:lnTo>
                  <a:lnTo>
                    <a:pt x="21161" y="40550"/>
                  </a:lnTo>
                  <a:lnTo>
                    <a:pt x="20222" y="40811"/>
                  </a:lnTo>
                  <a:lnTo>
                    <a:pt x="19594" y="41072"/>
                  </a:lnTo>
                  <a:lnTo>
                    <a:pt x="19438" y="41161"/>
                  </a:lnTo>
                  <a:lnTo>
                    <a:pt x="19122" y="41333"/>
                  </a:lnTo>
                  <a:lnTo>
                    <a:pt x="18888" y="41161"/>
                  </a:lnTo>
                  <a:lnTo>
                    <a:pt x="18655" y="41072"/>
                  </a:lnTo>
                  <a:lnTo>
                    <a:pt x="18338" y="40988"/>
                  </a:lnTo>
                  <a:lnTo>
                    <a:pt x="18105" y="41072"/>
                  </a:lnTo>
                  <a:lnTo>
                    <a:pt x="17872" y="41161"/>
                  </a:lnTo>
                  <a:lnTo>
                    <a:pt x="17633" y="41161"/>
                  </a:lnTo>
                  <a:lnTo>
                    <a:pt x="17400" y="41072"/>
                  </a:lnTo>
                  <a:lnTo>
                    <a:pt x="17244" y="40900"/>
                  </a:lnTo>
                  <a:lnTo>
                    <a:pt x="17244" y="40638"/>
                  </a:lnTo>
                  <a:lnTo>
                    <a:pt x="17088" y="40550"/>
                  </a:lnTo>
                  <a:lnTo>
                    <a:pt x="16927" y="40466"/>
                  </a:lnTo>
                  <a:lnTo>
                    <a:pt x="16616" y="40466"/>
                  </a:lnTo>
                  <a:lnTo>
                    <a:pt x="16538" y="40377"/>
                  </a:lnTo>
                  <a:lnTo>
                    <a:pt x="16461" y="40205"/>
                  </a:lnTo>
                  <a:lnTo>
                    <a:pt x="16461" y="39072"/>
                  </a:lnTo>
                  <a:lnTo>
                    <a:pt x="16538" y="38900"/>
                  </a:lnTo>
                  <a:lnTo>
                    <a:pt x="16616" y="38722"/>
                  </a:lnTo>
                  <a:lnTo>
                    <a:pt x="16850" y="38722"/>
                  </a:lnTo>
                  <a:lnTo>
                    <a:pt x="17011" y="38550"/>
                  </a:lnTo>
                  <a:lnTo>
                    <a:pt x="17088" y="38377"/>
                  </a:lnTo>
                  <a:lnTo>
                    <a:pt x="17011" y="38377"/>
                  </a:lnTo>
                  <a:lnTo>
                    <a:pt x="16850" y="38288"/>
                  </a:lnTo>
                  <a:lnTo>
                    <a:pt x="16850" y="37416"/>
                  </a:lnTo>
                  <a:lnTo>
                    <a:pt x="16772" y="37333"/>
                  </a:lnTo>
                  <a:lnTo>
                    <a:pt x="16772" y="37244"/>
                  </a:lnTo>
                  <a:lnTo>
                    <a:pt x="16694" y="37155"/>
                  </a:lnTo>
                  <a:lnTo>
                    <a:pt x="16383" y="37333"/>
                  </a:lnTo>
                  <a:lnTo>
                    <a:pt x="15911" y="37505"/>
                  </a:lnTo>
                  <a:lnTo>
                    <a:pt x="15677" y="37594"/>
                  </a:lnTo>
                  <a:lnTo>
                    <a:pt x="15600" y="37766"/>
                  </a:lnTo>
                  <a:lnTo>
                    <a:pt x="15438" y="38027"/>
                  </a:lnTo>
                  <a:lnTo>
                    <a:pt x="15361" y="38377"/>
                  </a:lnTo>
                  <a:lnTo>
                    <a:pt x="15361" y="39161"/>
                  </a:lnTo>
                  <a:lnTo>
                    <a:pt x="15516" y="39422"/>
                  </a:lnTo>
                  <a:lnTo>
                    <a:pt x="15833" y="39944"/>
                  </a:lnTo>
                  <a:lnTo>
                    <a:pt x="15911" y="40116"/>
                  </a:lnTo>
                  <a:lnTo>
                    <a:pt x="16066" y="40466"/>
                  </a:lnTo>
                  <a:lnTo>
                    <a:pt x="15911" y="40727"/>
                  </a:lnTo>
                  <a:lnTo>
                    <a:pt x="15677" y="41511"/>
                  </a:lnTo>
                  <a:lnTo>
                    <a:pt x="15600" y="41683"/>
                  </a:lnTo>
                  <a:lnTo>
                    <a:pt x="15127" y="41683"/>
                  </a:lnTo>
                  <a:lnTo>
                    <a:pt x="14894" y="41766"/>
                  </a:lnTo>
                  <a:lnTo>
                    <a:pt x="14733" y="41766"/>
                  </a:lnTo>
                  <a:lnTo>
                    <a:pt x="14266" y="41944"/>
                  </a:lnTo>
                  <a:lnTo>
                    <a:pt x="14027" y="42027"/>
                  </a:lnTo>
                  <a:lnTo>
                    <a:pt x="13794" y="42205"/>
                  </a:lnTo>
                  <a:lnTo>
                    <a:pt x="13561" y="42466"/>
                  </a:lnTo>
                  <a:lnTo>
                    <a:pt x="13166" y="43161"/>
                  </a:lnTo>
                  <a:lnTo>
                    <a:pt x="12777" y="43683"/>
                  </a:lnTo>
                  <a:lnTo>
                    <a:pt x="12538" y="43855"/>
                  </a:lnTo>
                  <a:lnTo>
                    <a:pt x="12383" y="44033"/>
                  </a:lnTo>
                  <a:lnTo>
                    <a:pt x="12227" y="44294"/>
                  </a:lnTo>
                  <a:lnTo>
                    <a:pt x="11994" y="44555"/>
                  </a:lnTo>
                  <a:lnTo>
                    <a:pt x="11677" y="44988"/>
                  </a:lnTo>
                  <a:lnTo>
                    <a:pt x="11600" y="45250"/>
                  </a:lnTo>
                  <a:lnTo>
                    <a:pt x="11444" y="45511"/>
                  </a:lnTo>
                  <a:lnTo>
                    <a:pt x="11288" y="45600"/>
                  </a:lnTo>
                  <a:lnTo>
                    <a:pt x="11050" y="45683"/>
                  </a:lnTo>
                  <a:lnTo>
                    <a:pt x="10894" y="45861"/>
                  </a:lnTo>
                  <a:lnTo>
                    <a:pt x="10816" y="46122"/>
                  </a:lnTo>
                  <a:lnTo>
                    <a:pt x="10661" y="46294"/>
                  </a:lnTo>
                  <a:lnTo>
                    <a:pt x="10344" y="46383"/>
                  </a:lnTo>
                  <a:lnTo>
                    <a:pt x="10033" y="46383"/>
                  </a:lnTo>
                  <a:lnTo>
                    <a:pt x="9877" y="46205"/>
                  </a:lnTo>
                  <a:lnTo>
                    <a:pt x="9877" y="46033"/>
                  </a:lnTo>
                  <a:lnTo>
                    <a:pt x="9561" y="46033"/>
                  </a:lnTo>
                  <a:lnTo>
                    <a:pt x="9483" y="46205"/>
                  </a:lnTo>
                  <a:lnTo>
                    <a:pt x="9483" y="46816"/>
                  </a:lnTo>
                  <a:lnTo>
                    <a:pt x="8544" y="46816"/>
                  </a:lnTo>
                  <a:lnTo>
                    <a:pt x="8072" y="46988"/>
                  </a:lnTo>
                  <a:lnTo>
                    <a:pt x="7916" y="47077"/>
                  </a:lnTo>
                  <a:lnTo>
                    <a:pt x="7683" y="47250"/>
                  </a:lnTo>
                  <a:lnTo>
                    <a:pt x="7605" y="47511"/>
                  </a:lnTo>
                  <a:lnTo>
                    <a:pt x="7683" y="47688"/>
                  </a:lnTo>
                  <a:lnTo>
                    <a:pt x="7916" y="47861"/>
                  </a:lnTo>
                  <a:lnTo>
                    <a:pt x="8072" y="47950"/>
                  </a:lnTo>
                  <a:lnTo>
                    <a:pt x="8388" y="48122"/>
                  </a:lnTo>
                  <a:lnTo>
                    <a:pt x="8855" y="48122"/>
                  </a:lnTo>
                  <a:lnTo>
                    <a:pt x="9011" y="48211"/>
                  </a:lnTo>
                  <a:lnTo>
                    <a:pt x="9172" y="48294"/>
                  </a:lnTo>
                  <a:lnTo>
                    <a:pt x="9172" y="48555"/>
                  </a:lnTo>
                  <a:lnTo>
                    <a:pt x="9327" y="48733"/>
                  </a:lnTo>
                  <a:lnTo>
                    <a:pt x="9483" y="48994"/>
                  </a:lnTo>
                  <a:lnTo>
                    <a:pt x="9483" y="49516"/>
                  </a:lnTo>
                  <a:lnTo>
                    <a:pt x="9561" y="49688"/>
                  </a:lnTo>
                  <a:lnTo>
                    <a:pt x="9716" y="49861"/>
                  </a:lnTo>
                  <a:lnTo>
                    <a:pt x="9877" y="49950"/>
                  </a:lnTo>
                  <a:lnTo>
                    <a:pt x="9877" y="50300"/>
                  </a:lnTo>
                  <a:lnTo>
                    <a:pt x="9800" y="50994"/>
                  </a:lnTo>
                  <a:lnTo>
                    <a:pt x="9561" y="52038"/>
                  </a:lnTo>
                  <a:lnTo>
                    <a:pt x="9483" y="52383"/>
                  </a:lnTo>
                  <a:lnTo>
                    <a:pt x="9172" y="52300"/>
                  </a:lnTo>
                  <a:lnTo>
                    <a:pt x="7522" y="51950"/>
                  </a:lnTo>
                  <a:lnTo>
                    <a:pt x="5488" y="51950"/>
                  </a:lnTo>
                  <a:lnTo>
                    <a:pt x="5250" y="52038"/>
                  </a:lnTo>
                  <a:lnTo>
                    <a:pt x="5094" y="52122"/>
                  </a:lnTo>
                  <a:lnTo>
                    <a:pt x="5016" y="52383"/>
                  </a:lnTo>
                  <a:lnTo>
                    <a:pt x="5016" y="52733"/>
                  </a:lnTo>
                  <a:lnTo>
                    <a:pt x="5172" y="53344"/>
                  </a:lnTo>
                  <a:lnTo>
                    <a:pt x="5250" y="53688"/>
                  </a:lnTo>
                  <a:lnTo>
                    <a:pt x="5016" y="53688"/>
                  </a:lnTo>
                  <a:lnTo>
                    <a:pt x="5016" y="53950"/>
                  </a:lnTo>
                  <a:lnTo>
                    <a:pt x="5172" y="54211"/>
                  </a:lnTo>
                  <a:lnTo>
                    <a:pt x="5250" y="54561"/>
                  </a:lnTo>
                  <a:lnTo>
                    <a:pt x="5250" y="55344"/>
                  </a:lnTo>
                  <a:lnTo>
                    <a:pt x="5172" y="55694"/>
                  </a:lnTo>
                  <a:lnTo>
                    <a:pt x="5016" y="55955"/>
                  </a:lnTo>
                  <a:lnTo>
                    <a:pt x="5016" y="56216"/>
                  </a:lnTo>
                  <a:lnTo>
                    <a:pt x="5094" y="56477"/>
                  </a:lnTo>
                  <a:lnTo>
                    <a:pt x="5250" y="56738"/>
                  </a:lnTo>
                  <a:lnTo>
                    <a:pt x="5250" y="57172"/>
                  </a:lnTo>
                  <a:lnTo>
                    <a:pt x="5327" y="57261"/>
                  </a:lnTo>
                  <a:lnTo>
                    <a:pt x="5405" y="57433"/>
                  </a:lnTo>
                  <a:lnTo>
                    <a:pt x="5488" y="57522"/>
                  </a:lnTo>
                  <a:lnTo>
                    <a:pt x="6427" y="57522"/>
                  </a:lnTo>
                  <a:lnTo>
                    <a:pt x="6661" y="57694"/>
                  </a:lnTo>
                  <a:lnTo>
                    <a:pt x="6977" y="58044"/>
                  </a:lnTo>
                  <a:lnTo>
                    <a:pt x="7211" y="58216"/>
                  </a:lnTo>
                  <a:lnTo>
                    <a:pt x="7522" y="58216"/>
                  </a:lnTo>
                  <a:lnTo>
                    <a:pt x="8072" y="58044"/>
                  </a:lnTo>
                  <a:lnTo>
                    <a:pt x="8622" y="57783"/>
                  </a:lnTo>
                  <a:lnTo>
                    <a:pt x="9172" y="57605"/>
                  </a:lnTo>
                  <a:lnTo>
                    <a:pt x="9483" y="57433"/>
                  </a:lnTo>
                  <a:lnTo>
                    <a:pt x="9638" y="57172"/>
                  </a:lnTo>
                  <a:lnTo>
                    <a:pt x="9716" y="56911"/>
                  </a:lnTo>
                  <a:lnTo>
                    <a:pt x="10111" y="56388"/>
                  </a:lnTo>
                  <a:lnTo>
                    <a:pt x="10422" y="56038"/>
                  </a:lnTo>
                  <a:lnTo>
                    <a:pt x="10583" y="55777"/>
                  </a:lnTo>
                  <a:lnTo>
                    <a:pt x="10661" y="55516"/>
                  </a:lnTo>
                  <a:lnTo>
                    <a:pt x="10738" y="54994"/>
                  </a:lnTo>
                  <a:lnTo>
                    <a:pt x="10972" y="54388"/>
                  </a:lnTo>
                  <a:lnTo>
                    <a:pt x="11050" y="54127"/>
                  </a:lnTo>
                  <a:lnTo>
                    <a:pt x="11288" y="53866"/>
                  </a:lnTo>
                  <a:lnTo>
                    <a:pt x="11911" y="53427"/>
                  </a:lnTo>
                  <a:lnTo>
                    <a:pt x="12150" y="53255"/>
                  </a:lnTo>
                  <a:lnTo>
                    <a:pt x="12383" y="52905"/>
                  </a:lnTo>
                  <a:lnTo>
                    <a:pt x="12461" y="52733"/>
                  </a:lnTo>
                  <a:lnTo>
                    <a:pt x="12616" y="52472"/>
                  </a:lnTo>
                  <a:lnTo>
                    <a:pt x="12777" y="52383"/>
                  </a:lnTo>
                  <a:lnTo>
                    <a:pt x="13405" y="52383"/>
                  </a:lnTo>
                  <a:lnTo>
                    <a:pt x="13716" y="52300"/>
                  </a:lnTo>
                  <a:lnTo>
                    <a:pt x="14027" y="52211"/>
                  </a:lnTo>
                  <a:lnTo>
                    <a:pt x="14655" y="51688"/>
                  </a:lnTo>
                  <a:lnTo>
                    <a:pt x="14894" y="51600"/>
                  </a:lnTo>
                  <a:lnTo>
                    <a:pt x="15127" y="51516"/>
                  </a:lnTo>
                  <a:lnTo>
                    <a:pt x="15283" y="51427"/>
                  </a:lnTo>
                  <a:lnTo>
                    <a:pt x="15516" y="51338"/>
                  </a:lnTo>
                  <a:lnTo>
                    <a:pt x="15755" y="51255"/>
                  </a:lnTo>
                  <a:lnTo>
                    <a:pt x="15988" y="51255"/>
                  </a:lnTo>
                  <a:lnTo>
                    <a:pt x="16144" y="51338"/>
                  </a:lnTo>
                  <a:lnTo>
                    <a:pt x="16461" y="51600"/>
                  </a:lnTo>
                  <a:lnTo>
                    <a:pt x="16616" y="51861"/>
                  </a:lnTo>
                  <a:lnTo>
                    <a:pt x="17088" y="52561"/>
                  </a:lnTo>
                  <a:lnTo>
                    <a:pt x="17400" y="53083"/>
                  </a:lnTo>
                  <a:lnTo>
                    <a:pt x="17477" y="53344"/>
                  </a:lnTo>
                  <a:lnTo>
                    <a:pt x="17633" y="53605"/>
                  </a:lnTo>
                  <a:lnTo>
                    <a:pt x="17872" y="53777"/>
                  </a:lnTo>
                  <a:lnTo>
                    <a:pt x="18888" y="54388"/>
                  </a:lnTo>
                  <a:lnTo>
                    <a:pt x="19122" y="54561"/>
                  </a:lnTo>
                  <a:lnTo>
                    <a:pt x="19283" y="54822"/>
                  </a:lnTo>
                  <a:lnTo>
                    <a:pt x="19672" y="55433"/>
                  </a:lnTo>
                  <a:lnTo>
                    <a:pt x="19827" y="55777"/>
                  </a:lnTo>
                  <a:lnTo>
                    <a:pt x="19827" y="57083"/>
                  </a:lnTo>
                  <a:lnTo>
                    <a:pt x="19911" y="57261"/>
                  </a:lnTo>
                  <a:lnTo>
                    <a:pt x="20066" y="57261"/>
                  </a:lnTo>
                  <a:lnTo>
                    <a:pt x="20144" y="57083"/>
                  </a:lnTo>
                  <a:lnTo>
                    <a:pt x="20300" y="56650"/>
                  </a:lnTo>
                  <a:lnTo>
                    <a:pt x="20455" y="56300"/>
                  </a:lnTo>
                  <a:lnTo>
                    <a:pt x="20533" y="56038"/>
                  </a:lnTo>
                  <a:lnTo>
                    <a:pt x="20616" y="55777"/>
                  </a:lnTo>
                  <a:lnTo>
                    <a:pt x="20694" y="55433"/>
                  </a:lnTo>
                  <a:lnTo>
                    <a:pt x="20694" y="55172"/>
                  </a:lnTo>
                  <a:lnTo>
                    <a:pt x="20772" y="55083"/>
                  </a:lnTo>
                  <a:lnTo>
                    <a:pt x="20927" y="55083"/>
                  </a:lnTo>
                  <a:lnTo>
                    <a:pt x="21161" y="55172"/>
                  </a:lnTo>
                  <a:lnTo>
                    <a:pt x="21633" y="55344"/>
                  </a:lnTo>
                  <a:lnTo>
                    <a:pt x="21711" y="55344"/>
                  </a:lnTo>
                  <a:lnTo>
                    <a:pt x="21711" y="55255"/>
                  </a:lnTo>
                  <a:lnTo>
                    <a:pt x="21633" y="55083"/>
                  </a:lnTo>
                  <a:lnTo>
                    <a:pt x="20927" y="54300"/>
                  </a:lnTo>
                  <a:lnTo>
                    <a:pt x="20377" y="53950"/>
                  </a:lnTo>
                  <a:lnTo>
                    <a:pt x="20222" y="53777"/>
                  </a:lnTo>
                  <a:lnTo>
                    <a:pt x="19750" y="53427"/>
                  </a:lnTo>
                  <a:lnTo>
                    <a:pt x="19361" y="52905"/>
                  </a:lnTo>
                  <a:lnTo>
                    <a:pt x="18966" y="52211"/>
                  </a:lnTo>
                  <a:lnTo>
                    <a:pt x="18500" y="51427"/>
                  </a:lnTo>
                  <a:lnTo>
                    <a:pt x="18416" y="51077"/>
                  </a:lnTo>
                  <a:lnTo>
                    <a:pt x="18338" y="50733"/>
                  </a:lnTo>
                  <a:lnTo>
                    <a:pt x="18338" y="50644"/>
                  </a:lnTo>
                  <a:lnTo>
                    <a:pt x="18416" y="50383"/>
                  </a:lnTo>
                  <a:lnTo>
                    <a:pt x="18577" y="50300"/>
                  </a:lnTo>
                  <a:lnTo>
                    <a:pt x="18733" y="50211"/>
                  </a:lnTo>
                  <a:lnTo>
                    <a:pt x="18888" y="50300"/>
                  </a:lnTo>
                  <a:lnTo>
                    <a:pt x="19122" y="50300"/>
                  </a:lnTo>
                  <a:lnTo>
                    <a:pt x="19438" y="50561"/>
                  </a:lnTo>
                  <a:lnTo>
                    <a:pt x="19672" y="50822"/>
                  </a:lnTo>
                  <a:lnTo>
                    <a:pt x="19911" y="51166"/>
                  </a:lnTo>
                  <a:lnTo>
                    <a:pt x="19988" y="51427"/>
                  </a:lnTo>
                  <a:lnTo>
                    <a:pt x="20222" y="52038"/>
                  </a:lnTo>
                  <a:lnTo>
                    <a:pt x="20377" y="52383"/>
                  </a:lnTo>
                  <a:lnTo>
                    <a:pt x="20533" y="52561"/>
                  </a:lnTo>
                  <a:lnTo>
                    <a:pt x="21161" y="53083"/>
                  </a:lnTo>
                  <a:lnTo>
                    <a:pt x="21477" y="53255"/>
                  </a:lnTo>
                  <a:lnTo>
                    <a:pt x="21633" y="53516"/>
                  </a:lnTo>
                  <a:lnTo>
                    <a:pt x="21944" y="53866"/>
                  </a:lnTo>
                  <a:lnTo>
                    <a:pt x="22105" y="54127"/>
                  </a:lnTo>
                  <a:lnTo>
                    <a:pt x="22183" y="54300"/>
                  </a:lnTo>
                  <a:lnTo>
                    <a:pt x="22416" y="55083"/>
                  </a:lnTo>
                  <a:lnTo>
                    <a:pt x="22572" y="55344"/>
                  </a:lnTo>
                  <a:lnTo>
                    <a:pt x="22727" y="55694"/>
                  </a:lnTo>
                  <a:lnTo>
                    <a:pt x="22888" y="55955"/>
                  </a:lnTo>
                  <a:lnTo>
                    <a:pt x="23044" y="56127"/>
                  </a:lnTo>
                  <a:lnTo>
                    <a:pt x="23277" y="56216"/>
                  </a:lnTo>
                  <a:lnTo>
                    <a:pt x="23433" y="56216"/>
                  </a:lnTo>
                  <a:lnTo>
                    <a:pt x="23594" y="56300"/>
                  </a:lnTo>
                  <a:lnTo>
                    <a:pt x="23594" y="56477"/>
                  </a:lnTo>
                  <a:lnTo>
                    <a:pt x="23433" y="56738"/>
                  </a:lnTo>
                  <a:lnTo>
                    <a:pt x="23355" y="57000"/>
                  </a:lnTo>
                  <a:lnTo>
                    <a:pt x="23355" y="57172"/>
                  </a:lnTo>
                  <a:lnTo>
                    <a:pt x="23433" y="57433"/>
                  </a:lnTo>
                  <a:lnTo>
                    <a:pt x="23672" y="57694"/>
                  </a:lnTo>
                  <a:lnTo>
                    <a:pt x="23827" y="57783"/>
                  </a:lnTo>
                  <a:lnTo>
                    <a:pt x="24138" y="57866"/>
                  </a:lnTo>
                  <a:lnTo>
                    <a:pt x="24300" y="57694"/>
                  </a:lnTo>
                  <a:lnTo>
                    <a:pt x="24455" y="57522"/>
                  </a:lnTo>
                  <a:lnTo>
                    <a:pt x="24533" y="57261"/>
                  </a:lnTo>
                  <a:lnTo>
                    <a:pt x="24611" y="57083"/>
                  </a:lnTo>
                  <a:lnTo>
                    <a:pt x="24766" y="56911"/>
                  </a:lnTo>
                  <a:lnTo>
                    <a:pt x="25005" y="56822"/>
                  </a:lnTo>
                  <a:lnTo>
                    <a:pt x="25083" y="56738"/>
                  </a:lnTo>
                  <a:lnTo>
                    <a:pt x="25161" y="56650"/>
                  </a:lnTo>
                  <a:lnTo>
                    <a:pt x="25083" y="56561"/>
                  </a:lnTo>
                  <a:lnTo>
                    <a:pt x="25083" y="56388"/>
                  </a:lnTo>
                  <a:lnTo>
                    <a:pt x="24766" y="56038"/>
                  </a:lnTo>
                  <a:lnTo>
                    <a:pt x="24611" y="55777"/>
                  </a:lnTo>
                  <a:lnTo>
                    <a:pt x="24533" y="55605"/>
                  </a:lnTo>
                  <a:lnTo>
                    <a:pt x="24455" y="55344"/>
                  </a:lnTo>
                  <a:lnTo>
                    <a:pt x="24300" y="55172"/>
                  </a:lnTo>
                  <a:lnTo>
                    <a:pt x="24300" y="54994"/>
                  </a:lnTo>
                  <a:lnTo>
                    <a:pt x="24455" y="54822"/>
                  </a:lnTo>
                  <a:lnTo>
                    <a:pt x="25005" y="54650"/>
                  </a:lnTo>
                  <a:lnTo>
                    <a:pt x="25550" y="54561"/>
                  </a:lnTo>
                  <a:lnTo>
                    <a:pt x="26022" y="54561"/>
                  </a:lnTo>
                  <a:lnTo>
                    <a:pt x="26177" y="54822"/>
                  </a:lnTo>
                  <a:lnTo>
                    <a:pt x="26255" y="55083"/>
                  </a:lnTo>
                  <a:lnTo>
                    <a:pt x="26416" y="55344"/>
                  </a:lnTo>
                  <a:lnTo>
                    <a:pt x="26572" y="55694"/>
                  </a:lnTo>
                  <a:lnTo>
                    <a:pt x="26650" y="55866"/>
                  </a:lnTo>
                  <a:lnTo>
                    <a:pt x="26961" y="56561"/>
                  </a:lnTo>
                  <a:lnTo>
                    <a:pt x="27038" y="56738"/>
                  </a:lnTo>
                  <a:lnTo>
                    <a:pt x="27355" y="57344"/>
                  </a:lnTo>
                  <a:lnTo>
                    <a:pt x="27433" y="57605"/>
                  </a:lnTo>
                  <a:lnTo>
                    <a:pt x="27588" y="57783"/>
                  </a:lnTo>
                  <a:lnTo>
                    <a:pt x="27905" y="57866"/>
                  </a:lnTo>
                  <a:lnTo>
                    <a:pt x="29316" y="57866"/>
                  </a:lnTo>
                  <a:lnTo>
                    <a:pt x="29783" y="58044"/>
                  </a:lnTo>
                  <a:lnTo>
                    <a:pt x="30333" y="58216"/>
                  </a:lnTo>
                  <a:lnTo>
                    <a:pt x="30883" y="58216"/>
                  </a:lnTo>
                  <a:lnTo>
                    <a:pt x="31116" y="58044"/>
                  </a:lnTo>
                  <a:lnTo>
                    <a:pt x="31427" y="57955"/>
                  </a:lnTo>
                  <a:lnTo>
                    <a:pt x="31666" y="58044"/>
                  </a:lnTo>
                  <a:lnTo>
                    <a:pt x="31900" y="58216"/>
                  </a:lnTo>
                  <a:lnTo>
                    <a:pt x="32133" y="58305"/>
                  </a:lnTo>
                  <a:lnTo>
                    <a:pt x="32294" y="58650"/>
                  </a:lnTo>
                  <a:lnTo>
                    <a:pt x="32450" y="59172"/>
                  </a:lnTo>
                  <a:lnTo>
                    <a:pt x="32450" y="59522"/>
                  </a:lnTo>
                  <a:lnTo>
                    <a:pt x="31900" y="61000"/>
                  </a:lnTo>
                  <a:lnTo>
                    <a:pt x="31744" y="61261"/>
                  </a:lnTo>
                  <a:lnTo>
                    <a:pt x="31588" y="61350"/>
                  </a:lnTo>
                  <a:lnTo>
                    <a:pt x="31427" y="61433"/>
                  </a:lnTo>
                  <a:lnTo>
                    <a:pt x="31272" y="61611"/>
                  </a:lnTo>
                  <a:lnTo>
                    <a:pt x="31194" y="61872"/>
                  </a:lnTo>
                  <a:lnTo>
                    <a:pt x="31038" y="62133"/>
                  </a:lnTo>
                  <a:lnTo>
                    <a:pt x="30805" y="62394"/>
                  </a:lnTo>
                  <a:lnTo>
                    <a:pt x="30566" y="62566"/>
                  </a:lnTo>
                  <a:lnTo>
                    <a:pt x="29550" y="62566"/>
                  </a:lnTo>
                  <a:lnTo>
                    <a:pt x="29316" y="62394"/>
                  </a:lnTo>
                  <a:lnTo>
                    <a:pt x="29077" y="62216"/>
                  </a:lnTo>
                  <a:lnTo>
                    <a:pt x="28766" y="62216"/>
                  </a:lnTo>
                  <a:lnTo>
                    <a:pt x="27905" y="62477"/>
                  </a:lnTo>
                  <a:lnTo>
                    <a:pt x="27588" y="62566"/>
                  </a:lnTo>
                  <a:lnTo>
                    <a:pt x="27277" y="62477"/>
                  </a:lnTo>
                  <a:lnTo>
                    <a:pt x="26727" y="62305"/>
                  </a:lnTo>
                  <a:lnTo>
                    <a:pt x="26100" y="62133"/>
                  </a:lnTo>
                  <a:lnTo>
                    <a:pt x="25711" y="62133"/>
                  </a:lnTo>
                  <a:lnTo>
                    <a:pt x="25472" y="61955"/>
                  </a:lnTo>
                  <a:lnTo>
                    <a:pt x="25005" y="61611"/>
                  </a:lnTo>
                  <a:lnTo>
                    <a:pt x="24766" y="61433"/>
                  </a:lnTo>
                  <a:lnTo>
                    <a:pt x="24533" y="61350"/>
                  </a:lnTo>
                  <a:lnTo>
                    <a:pt x="24061" y="61350"/>
                  </a:lnTo>
                  <a:lnTo>
                    <a:pt x="23433" y="61433"/>
                  </a:lnTo>
                  <a:lnTo>
                    <a:pt x="22888" y="61611"/>
                  </a:lnTo>
                  <a:lnTo>
                    <a:pt x="22650" y="61783"/>
                  </a:lnTo>
                  <a:lnTo>
                    <a:pt x="22572" y="62133"/>
                  </a:lnTo>
                  <a:lnTo>
                    <a:pt x="22572" y="62216"/>
                  </a:lnTo>
                  <a:lnTo>
                    <a:pt x="22494" y="62566"/>
                  </a:lnTo>
                  <a:lnTo>
                    <a:pt x="22338" y="62738"/>
                  </a:lnTo>
                  <a:lnTo>
                    <a:pt x="21711" y="62916"/>
                  </a:lnTo>
                  <a:lnTo>
                    <a:pt x="21477" y="62916"/>
                  </a:lnTo>
                  <a:lnTo>
                    <a:pt x="21238" y="62738"/>
                  </a:lnTo>
                  <a:lnTo>
                    <a:pt x="20927" y="62394"/>
                  </a:lnTo>
                  <a:lnTo>
                    <a:pt x="20455" y="61955"/>
                  </a:lnTo>
                  <a:lnTo>
                    <a:pt x="20066" y="61522"/>
                  </a:lnTo>
                  <a:lnTo>
                    <a:pt x="19911" y="61350"/>
                  </a:lnTo>
                  <a:lnTo>
                    <a:pt x="18655" y="61350"/>
                  </a:lnTo>
                  <a:lnTo>
                    <a:pt x="18416" y="61261"/>
                  </a:lnTo>
                  <a:lnTo>
                    <a:pt x="18105" y="61172"/>
                  </a:lnTo>
                  <a:lnTo>
                    <a:pt x="17872" y="61088"/>
                  </a:lnTo>
                  <a:lnTo>
                    <a:pt x="17322" y="60738"/>
                  </a:lnTo>
                  <a:lnTo>
                    <a:pt x="17088" y="60650"/>
                  </a:lnTo>
                  <a:lnTo>
                    <a:pt x="16616" y="60305"/>
                  </a:lnTo>
                  <a:lnTo>
                    <a:pt x="16538" y="60044"/>
                  </a:lnTo>
                  <a:lnTo>
                    <a:pt x="16616" y="59783"/>
                  </a:lnTo>
                  <a:lnTo>
                    <a:pt x="17011" y="59088"/>
                  </a:lnTo>
                  <a:lnTo>
                    <a:pt x="17088" y="58738"/>
                  </a:lnTo>
                  <a:lnTo>
                    <a:pt x="17088" y="58477"/>
                  </a:lnTo>
                  <a:lnTo>
                    <a:pt x="17011" y="58216"/>
                  </a:lnTo>
                  <a:lnTo>
                    <a:pt x="16772" y="57955"/>
                  </a:lnTo>
                  <a:lnTo>
                    <a:pt x="16538" y="57783"/>
                  </a:lnTo>
                  <a:lnTo>
                    <a:pt x="16383" y="57694"/>
                  </a:lnTo>
                  <a:lnTo>
                    <a:pt x="15911" y="57522"/>
                  </a:lnTo>
                  <a:lnTo>
                    <a:pt x="15755" y="57522"/>
                  </a:lnTo>
                  <a:lnTo>
                    <a:pt x="15677" y="57605"/>
                  </a:lnTo>
                  <a:lnTo>
                    <a:pt x="15677" y="57783"/>
                  </a:lnTo>
                  <a:lnTo>
                    <a:pt x="15677" y="57605"/>
                  </a:lnTo>
                  <a:lnTo>
                    <a:pt x="15600" y="57605"/>
                  </a:lnTo>
                  <a:lnTo>
                    <a:pt x="15516" y="57694"/>
                  </a:lnTo>
                  <a:lnTo>
                    <a:pt x="15283" y="57866"/>
                  </a:lnTo>
                  <a:lnTo>
                    <a:pt x="14972" y="57955"/>
                  </a:lnTo>
                  <a:lnTo>
                    <a:pt x="12227" y="57955"/>
                  </a:lnTo>
                  <a:lnTo>
                    <a:pt x="11911" y="58044"/>
                  </a:lnTo>
                  <a:lnTo>
                    <a:pt x="10583" y="58650"/>
                  </a:lnTo>
                  <a:lnTo>
                    <a:pt x="9955" y="58911"/>
                  </a:lnTo>
                  <a:lnTo>
                    <a:pt x="9800" y="59088"/>
                  </a:lnTo>
                  <a:lnTo>
                    <a:pt x="9561" y="59172"/>
                  </a:lnTo>
                  <a:lnTo>
                    <a:pt x="9483" y="59261"/>
                  </a:lnTo>
                  <a:lnTo>
                    <a:pt x="9483" y="59350"/>
                  </a:lnTo>
                  <a:lnTo>
                    <a:pt x="9483" y="59261"/>
                  </a:lnTo>
                  <a:lnTo>
                    <a:pt x="9405" y="59261"/>
                  </a:lnTo>
                  <a:lnTo>
                    <a:pt x="9327" y="59172"/>
                  </a:lnTo>
                  <a:lnTo>
                    <a:pt x="8150" y="59172"/>
                  </a:lnTo>
                  <a:lnTo>
                    <a:pt x="7683" y="59000"/>
                  </a:lnTo>
                  <a:lnTo>
                    <a:pt x="7444" y="58911"/>
                  </a:lnTo>
                  <a:lnTo>
                    <a:pt x="7211" y="58911"/>
                  </a:lnTo>
                  <a:lnTo>
                    <a:pt x="7055" y="59088"/>
                  </a:lnTo>
                  <a:lnTo>
                    <a:pt x="6583" y="59783"/>
                  </a:lnTo>
                  <a:lnTo>
                    <a:pt x="6194" y="60305"/>
                  </a:lnTo>
                  <a:lnTo>
                    <a:pt x="5877" y="60650"/>
                  </a:lnTo>
                  <a:lnTo>
                    <a:pt x="5488" y="61172"/>
                  </a:lnTo>
                  <a:lnTo>
                    <a:pt x="5094" y="61872"/>
                  </a:lnTo>
                  <a:lnTo>
                    <a:pt x="4783" y="62477"/>
                  </a:lnTo>
                  <a:lnTo>
                    <a:pt x="4544" y="63522"/>
                  </a:lnTo>
                  <a:lnTo>
                    <a:pt x="4466" y="63783"/>
                  </a:lnTo>
                  <a:lnTo>
                    <a:pt x="4233" y="64044"/>
                  </a:lnTo>
                  <a:lnTo>
                    <a:pt x="3211" y="64566"/>
                  </a:lnTo>
                  <a:lnTo>
                    <a:pt x="2744" y="64916"/>
                  </a:lnTo>
                  <a:lnTo>
                    <a:pt x="2588" y="65177"/>
                  </a:lnTo>
                  <a:lnTo>
                    <a:pt x="2427" y="65350"/>
                  </a:lnTo>
                  <a:lnTo>
                    <a:pt x="2038" y="65872"/>
                  </a:lnTo>
                  <a:lnTo>
                    <a:pt x="1255" y="67438"/>
                  </a:lnTo>
                  <a:lnTo>
                    <a:pt x="938" y="68050"/>
                  </a:lnTo>
                  <a:lnTo>
                    <a:pt x="472" y="69527"/>
                  </a:lnTo>
                  <a:lnTo>
                    <a:pt x="311" y="69877"/>
                  </a:lnTo>
                  <a:lnTo>
                    <a:pt x="394" y="70222"/>
                  </a:lnTo>
                  <a:lnTo>
                    <a:pt x="627" y="70744"/>
                  </a:lnTo>
                  <a:lnTo>
                    <a:pt x="705" y="71444"/>
                  </a:lnTo>
                  <a:lnTo>
                    <a:pt x="705" y="72488"/>
                  </a:lnTo>
                  <a:lnTo>
                    <a:pt x="627" y="72750"/>
                  </a:lnTo>
                  <a:lnTo>
                    <a:pt x="472" y="73011"/>
                  </a:lnTo>
                  <a:lnTo>
                    <a:pt x="311" y="73272"/>
                  </a:lnTo>
                  <a:lnTo>
                    <a:pt x="233" y="73616"/>
                  </a:lnTo>
                  <a:lnTo>
                    <a:pt x="0" y="74227"/>
                  </a:lnTo>
                  <a:lnTo>
                    <a:pt x="0" y="74838"/>
                  </a:lnTo>
                  <a:lnTo>
                    <a:pt x="233" y="75883"/>
                  </a:lnTo>
                  <a:lnTo>
                    <a:pt x="311" y="76144"/>
                  </a:lnTo>
                  <a:lnTo>
                    <a:pt x="472" y="76227"/>
                  </a:lnTo>
                  <a:lnTo>
                    <a:pt x="705" y="76227"/>
                  </a:lnTo>
                  <a:lnTo>
                    <a:pt x="783" y="76577"/>
                  </a:lnTo>
                  <a:lnTo>
                    <a:pt x="938" y="76750"/>
                  </a:lnTo>
                  <a:lnTo>
                    <a:pt x="1016" y="76927"/>
                  </a:lnTo>
                  <a:lnTo>
                    <a:pt x="1177" y="77011"/>
                  </a:lnTo>
                  <a:lnTo>
                    <a:pt x="1255" y="76927"/>
                  </a:lnTo>
                  <a:lnTo>
                    <a:pt x="1177" y="77011"/>
                  </a:lnTo>
                  <a:lnTo>
                    <a:pt x="1177" y="77100"/>
                  </a:lnTo>
                  <a:lnTo>
                    <a:pt x="1255" y="77100"/>
                  </a:lnTo>
                  <a:lnTo>
                    <a:pt x="1411" y="77188"/>
                  </a:lnTo>
                  <a:lnTo>
                    <a:pt x="1566" y="77361"/>
                  </a:lnTo>
                  <a:lnTo>
                    <a:pt x="2038" y="78488"/>
                  </a:lnTo>
                  <a:lnTo>
                    <a:pt x="2350" y="79011"/>
                  </a:lnTo>
                  <a:lnTo>
                    <a:pt x="3294" y="79711"/>
                  </a:lnTo>
                  <a:lnTo>
                    <a:pt x="3683" y="79972"/>
                  </a:lnTo>
                  <a:lnTo>
                    <a:pt x="4000" y="80233"/>
                  </a:lnTo>
                  <a:lnTo>
                    <a:pt x="5016" y="81100"/>
                  </a:lnTo>
                  <a:lnTo>
                    <a:pt x="5327" y="81277"/>
                  </a:lnTo>
                  <a:lnTo>
                    <a:pt x="5566" y="81361"/>
                  </a:lnTo>
                  <a:lnTo>
                    <a:pt x="5722" y="81361"/>
                  </a:lnTo>
                  <a:lnTo>
                    <a:pt x="5955" y="81277"/>
                  </a:lnTo>
                  <a:lnTo>
                    <a:pt x="6033" y="81277"/>
                  </a:lnTo>
                  <a:lnTo>
                    <a:pt x="6033" y="81188"/>
                  </a:lnTo>
                  <a:lnTo>
                    <a:pt x="6033" y="81277"/>
                  </a:lnTo>
                  <a:lnTo>
                    <a:pt x="6194" y="81277"/>
                  </a:lnTo>
                  <a:lnTo>
                    <a:pt x="6350" y="81361"/>
                  </a:lnTo>
                  <a:lnTo>
                    <a:pt x="6505" y="81361"/>
                  </a:lnTo>
                  <a:lnTo>
                    <a:pt x="7133" y="81277"/>
                  </a:lnTo>
                  <a:lnTo>
                    <a:pt x="8072" y="81016"/>
                  </a:lnTo>
                  <a:lnTo>
                    <a:pt x="8544" y="80927"/>
                  </a:lnTo>
                  <a:lnTo>
                    <a:pt x="9561" y="80927"/>
                  </a:lnTo>
                  <a:lnTo>
                    <a:pt x="10188" y="80755"/>
                  </a:lnTo>
                  <a:lnTo>
                    <a:pt x="10738" y="80577"/>
                  </a:lnTo>
                  <a:lnTo>
                    <a:pt x="11050" y="80494"/>
                  </a:lnTo>
                  <a:lnTo>
                    <a:pt x="11288" y="80233"/>
                  </a:lnTo>
                  <a:lnTo>
                    <a:pt x="11522" y="80144"/>
                  </a:lnTo>
                  <a:lnTo>
                    <a:pt x="11755" y="79972"/>
                  </a:lnTo>
                  <a:lnTo>
                    <a:pt x="11994" y="79972"/>
                  </a:lnTo>
                  <a:lnTo>
                    <a:pt x="12227" y="80055"/>
                  </a:lnTo>
                  <a:lnTo>
                    <a:pt x="12616" y="80055"/>
                  </a:lnTo>
                  <a:lnTo>
                    <a:pt x="12933" y="80144"/>
                  </a:lnTo>
                  <a:lnTo>
                    <a:pt x="13088" y="80316"/>
                  </a:lnTo>
                  <a:lnTo>
                    <a:pt x="13561" y="81016"/>
                  </a:lnTo>
                  <a:lnTo>
                    <a:pt x="13794" y="81277"/>
                  </a:lnTo>
                  <a:lnTo>
                    <a:pt x="14027" y="81361"/>
                  </a:lnTo>
                  <a:lnTo>
                    <a:pt x="14500" y="81361"/>
                  </a:lnTo>
                  <a:lnTo>
                    <a:pt x="14811" y="81538"/>
                  </a:lnTo>
                  <a:lnTo>
                    <a:pt x="15050" y="81622"/>
                  </a:lnTo>
                  <a:lnTo>
                    <a:pt x="15205" y="81711"/>
                  </a:lnTo>
                  <a:lnTo>
                    <a:pt x="15361" y="81711"/>
                  </a:lnTo>
                  <a:lnTo>
                    <a:pt x="15361" y="81622"/>
                  </a:lnTo>
                  <a:lnTo>
                    <a:pt x="15361" y="81711"/>
                  </a:lnTo>
                  <a:lnTo>
                    <a:pt x="15600" y="81711"/>
                  </a:lnTo>
                  <a:lnTo>
                    <a:pt x="15833" y="81800"/>
                  </a:lnTo>
                  <a:lnTo>
                    <a:pt x="15988" y="81972"/>
                  </a:lnTo>
                  <a:lnTo>
                    <a:pt x="16066" y="82233"/>
                  </a:lnTo>
                  <a:lnTo>
                    <a:pt x="16066" y="84844"/>
                  </a:lnTo>
                  <a:lnTo>
                    <a:pt x="16144" y="85105"/>
                  </a:lnTo>
                  <a:lnTo>
                    <a:pt x="16222" y="85455"/>
                  </a:lnTo>
                  <a:lnTo>
                    <a:pt x="17011" y="86583"/>
                  </a:lnTo>
                  <a:lnTo>
                    <a:pt x="17166" y="86761"/>
                  </a:lnTo>
                  <a:lnTo>
                    <a:pt x="17322" y="86761"/>
                  </a:lnTo>
                  <a:lnTo>
                    <a:pt x="17244" y="86844"/>
                  </a:lnTo>
                  <a:lnTo>
                    <a:pt x="17244" y="86933"/>
                  </a:lnTo>
                  <a:lnTo>
                    <a:pt x="17400" y="87105"/>
                  </a:lnTo>
                  <a:lnTo>
                    <a:pt x="17716" y="87627"/>
                  </a:lnTo>
                  <a:lnTo>
                    <a:pt x="17872" y="87888"/>
                  </a:lnTo>
                  <a:lnTo>
                    <a:pt x="17950" y="88150"/>
                  </a:lnTo>
                  <a:lnTo>
                    <a:pt x="17950" y="89022"/>
                  </a:lnTo>
                  <a:lnTo>
                    <a:pt x="18027" y="89366"/>
                  </a:lnTo>
                  <a:lnTo>
                    <a:pt x="18338" y="91194"/>
                  </a:lnTo>
                  <a:lnTo>
                    <a:pt x="18500" y="91894"/>
                  </a:lnTo>
                  <a:lnTo>
                    <a:pt x="18655" y="92416"/>
                  </a:lnTo>
                  <a:lnTo>
                    <a:pt x="18733" y="92850"/>
                  </a:lnTo>
                  <a:lnTo>
                    <a:pt x="18500" y="93283"/>
                  </a:lnTo>
                  <a:lnTo>
                    <a:pt x="18105" y="94244"/>
                  </a:lnTo>
                  <a:lnTo>
                    <a:pt x="18027" y="94505"/>
                  </a:lnTo>
                  <a:lnTo>
                    <a:pt x="17950" y="94850"/>
                  </a:lnTo>
                  <a:lnTo>
                    <a:pt x="17950" y="95894"/>
                  </a:lnTo>
                  <a:lnTo>
                    <a:pt x="18027" y="96244"/>
                  </a:lnTo>
                  <a:lnTo>
                    <a:pt x="18027" y="96155"/>
                  </a:lnTo>
                  <a:lnTo>
                    <a:pt x="18027" y="96244"/>
                  </a:lnTo>
                  <a:lnTo>
                    <a:pt x="17872" y="96594"/>
                  </a:lnTo>
                  <a:lnTo>
                    <a:pt x="17716" y="97200"/>
                  </a:lnTo>
                  <a:lnTo>
                    <a:pt x="17633" y="97550"/>
                  </a:lnTo>
                  <a:lnTo>
                    <a:pt x="17716" y="97811"/>
                  </a:lnTo>
                  <a:lnTo>
                    <a:pt x="18966" y="100161"/>
                  </a:lnTo>
                  <a:lnTo>
                    <a:pt x="19122" y="100422"/>
                  </a:lnTo>
                  <a:lnTo>
                    <a:pt x="19122" y="100683"/>
                  </a:lnTo>
                  <a:lnTo>
                    <a:pt x="19205" y="101288"/>
                  </a:lnTo>
                  <a:lnTo>
                    <a:pt x="19438" y="103555"/>
                  </a:lnTo>
                  <a:lnTo>
                    <a:pt x="19750" y="104077"/>
                  </a:lnTo>
                  <a:lnTo>
                    <a:pt x="20377" y="104511"/>
                  </a:lnTo>
                  <a:lnTo>
                    <a:pt x="20694" y="104683"/>
                  </a:lnTo>
                  <a:lnTo>
                    <a:pt x="20694" y="104600"/>
                  </a:lnTo>
                  <a:lnTo>
                    <a:pt x="20694" y="104683"/>
                  </a:lnTo>
                  <a:lnTo>
                    <a:pt x="20850" y="105033"/>
                  </a:lnTo>
                  <a:lnTo>
                    <a:pt x="20927" y="105294"/>
                  </a:lnTo>
                  <a:lnTo>
                    <a:pt x="21161" y="105905"/>
                  </a:lnTo>
                  <a:lnTo>
                    <a:pt x="21400" y="106944"/>
                  </a:lnTo>
                  <a:lnTo>
                    <a:pt x="21477" y="107644"/>
                  </a:lnTo>
                  <a:lnTo>
                    <a:pt x="21477" y="108166"/>
                  </a:lnTo>
                  <a:lnTo>
                    <a:pt x="21633" y="108427"/>
                  </a:lnTo>
                  <a:lnTo>
                    <a:pt x="22022" y="109122"/>
                  </a:lnTo>
                  <a:lnTo>
                    <a:pt x="22261" y="109294"/>
                  </a:lnTo>
                  <a:lnTo>
                    <a:pt x="22494" y="109383"/>
                  </a:lnTo>
                  <a:lnTo>
                    <a:pt x="23433" y="109122"/>
                  </a:lnTo>
                  <a:lnTo>
                    <a:pt x="24061" y="108950"/>
                  </a:lnTo>
                  <a:lnTo>
                    <a:pt x="25005" y="108688"/>
                  </a:lnTo>
                  <a:lnTo>
                    <a:pt x="25627" y="108600"/>
                  </a:lnTo>
                  <a:lnTo>
                    <a:pt x="26494" y="108600"/>
                  </a:lnTo>
                  <a:lnTo>
                    <a:pt x="26805" y="108511"/>
                  </a:lnTo>
                  <a:lnTo>
                    <a:pt x="27038" y="108338"/>
                  </a:lnTo>
                  <a:lnTo>
                    <a:pt x="29316" y="105466"/>
                  </a:lnTo>
                  <a:lnTo>
                    <a:pt x="29627" y="104861"/>
                  </a:lnTo>
                  <a:lnTo>
                    <a:pt x="30177" y="103377"/>
                  </a:lnTo>
                  <a:lnTo>
                    <a:pt x="30177" y="103033"/>
                  </a:lnTo>
                  <a:lnTo>
                    <a:pt x="30100" y="103033"/>
                  </a:lnTo>
                  <a:lnTo>
                    <a:pt x="30177" y="103033"/>
                  </a:lnTo>
                  <a:lnTo>
                    <a:pt x="30255" y="102944"/>
                  </a:lnTo>
                  <a:lnTo>
                    <a:pt x="30255" y="102855"/>
                  </a:lnTo>
                  <a:lnTo>
                    <a:pt x="30333" y="102594"/>
                  </a:lnTo>
                  <a:lnTo>
                    <a:pt x="30488" y="102422"/>
                  </a:lnTo>
                  <a:lnTo>
                    <a:pt x="31588" y="101550"/>
                  </a:lnTo>
                  <a:lnTo>
                    <a:pt x="31900" y="101027"/>
                  </a:lnTo>
                  <a:lnTo>
                    <a:pt x="32055" y="100422"/>
                  </a:lnTo>
                  <a:lnTo>
                    <a:pt x="32133" y="100072"/>
                  </a:lnTo>
                  <a:lnTo>
                    <a:pt x="32133" y="99722"/>
                  </a:lnTo>
                  <a:lnTo>
                    <a:pt x="31900" y="98677"/>
                  </a:lnTo>
                  <a:lnTo>
                    <a:pt x="31900" y="98333"/>
                  </a:lnTo>
                  <a:lnTo>
                    <a:pt x="31977" y="98072"/>
                  </a:lnTo>
                  <a:lnTo>
                    <a:pt x="32372" y="97372"/>
                  </a:lnTo>
                  <a:lnTo>
                    <a:pt x="32605" y="97116"/>
                  </a:lnTo>
                  <a:lnTo>
                    <a:pt x="32838" y="96938"/>
                  </a:lnTo>
                  <a:lnTo>
                    <a:pt x="34250" y="95983"/>
                  </a:lnTo>
                  <a:lnTo>
                    <a:pt x="34488" y="95811"/>
                  </a:lnTo>
                  <a:lnTo>
                    <a:pt x="34644" y="95461"/>
                  </a:lnTo>
                  <a:lnTo>
                    <a:pt x="34722" y="95288"/>
                  </a:lnTo>
                  <a:lnTo>
                    <a:pt x="35033" y="94677"/>
                  </a:lnTo>
                  <a:lnTo>
                    <a:pt x="35116" y="94416"/>
                  </a:lnTo>
                  <a:lnTo>
                    <a:pt x="35194" y="94066"/>
                  </a:lnTo>
                  <a:lnTo>
                    <a:pt x="35194" y="93805"/>
                  </a:lnTo>
                  <a:lnTo>
                    <a:pt x="34955" y="92761"/>
                  </a:lnTo>
                  <a:lnTo>
                    <a:pt x="34877" y="92066"/>
                  </a:lnTo>
                  <a:lnTo>
                    <a:pt x="34877" y="91716"/>
                  </a:lnTo>
                  <a:lnTo>
                    <a:pt x="34800" y="91633"/>
                  </a:lnTo>
                  <a:lnTo>
                    <a:pt x="34722" y="91716"/>
                  </a:lnTo>
                  <a:lnTo>
                    <a:pt x="34800" y="91633"/>
                  </a:lnTo>
                  <a:lnTo>
                    <a:pt x="34800" y="91455"/>
                  </a:lnTo>
                  <a:lnTo>
                    <a:pt x="34722" y="91283"/>
                  </a:lnTo>
                  <a:lnTo>
                    <a:pt x="34566" y="91111"/>
                  </a:lnTo>
                  <a:lnTo>
                    <a:pt x="34488" y="90761"/>
                  </a:lnTo>
                  <a:lnTo>
                    <a:pt x="34488" y="89022"/>
                  </a:lnTo>
                  <a:lnTo>
                    <a:pt x="34327" y="88672"/>
                  </a:lnTo>
                  <a:lnTo>
                    <a:pt x="34172" y="88150"/>
                  </a:lnTo>
                  <a:lnTo>
                    <a:pt x="34327" y="87888"/>
                  </a:lnTo>
                  <a:lnTo>
                    <a:pt x="34488" y="87716"/>
                  </a:lnTo>
                  <a:lnTo>
                    <a:pt x="34488" y="87544"/>
                  </a:lnTo>
                  <a:lnTo>
                    <a:pt x="34644" y="87022"/>
                  </a:lnTo>
                  <a:lnTo>
                    <a:pt x="35033" y="86322"/>
                  </a:lnTo>
                  <a:lnTo>
                    <a:pt x="35272" y="86061"/>
                  </a:lnTo>
                  <a:lnTo>
                    <a:pt x="35738" y="85716"/>
                  </a:lnTo>
                  <a:lnTo>
                    <a:pt x="35977" y="85627"/>
                  </a:lnTo>
                  <a:lnTo>
                    <a:pt x="36133" y="85277"/>
                  </a:lnTo>
                  <a:lnTo>
                    <a:pt x="36605" y="84233"/>
                  </a:lnTo>
                  <a:lnTo>
                    <a:pt x="37072" y="83711"/>
                  </a:lnTo>
                  <a:lnTo>
                    <a:pt x="38016" y="83188"/>
                  </a:lnTo>
                  <a:lnTo>
                    <a:pt x="38561" y="82755"/>
                  </a:lnTo>
                  <a:lnTo>
                    <a:pt x="39661" y="81538"/>
                  </a:lnTo>
                  <a:lnTo>
                    <a:pt x="39972" y="81016"/>
                  </a:lnTo>
                  <a:lnTo>
                    <a:pt x="40916" y="78666"/>
                  </a:lnTo>
                  <a:lnTo>
                    <a:pt x="41072" y="77972"/>
                  </a:lnTo>
                  <a:lnTo>
                    <a:pt x="41305" y="77011"/>
                  </a:lnTo>
                  <a:lnTo>
                    <a:pt x="41305" y="76750"/>
                  </a:lnTo>
                  <a:lnTo>
                    <a:pt x="41072" y="76750"/>
                  </a:lnTo>
                  <a:lnTo>
                    <a:pt x="38250" y="77450"/>
                  </a:lnTo>
                  <a:lnTo>
                    <a:pt x="37933" y="77450"/>
                  </a:lnTo>
                  <a:lnTo>
                    <a:pt x="37622" y="77361"/>
                  </a:lnTo>
                  <a:lnTo>
                    <a:pt x="37466" y="77188"/>
                  </a:lnTo>
                  <a:lnTo>
                    <a:pt x="36994" y="76838"/>
                  </a:lnTo>
                  <a:lnTo>
                    <a:pt x="36605" y="76316"/>
                  </a:lnTo>
                  <a:lnTo>
                    <a:pt x="35427" y="74400"/>
                  </a:lnTo>
                  <a:lnTo>
                    <a:pt x="35194" y="74138"/>
                  </a:lnTo>
                  <a:lnTo>
                    <a:pt x="34955" y="73966"/>
                  </a:lnTo>
                  <a:lnTo>
                    <a:pt x="34722" y="73794"/>
                  </a:lnTo>
                  <a:lnTo>
                    <a:pt x="34488" y="73616"/>
                  </a:lnTo>
                  <a:lnTo>
                    <a:pt x="34327" y="73355"/>
                  </a:lnTo>
                  <a:lnTo>
                    <a:pt x="33861" y="72661"/>
                  </a:lnTo>
                  <a:lnTo>
                    <a:pt x="33705" y="72400"/>
                  </a:lnTo>
                  <a:lnTo>
                    <a:pt x="33627" y="72050"/>
                  </a:lnTo>
                  <a:lnTo>
                    <a:pt x="33388" y="71444"/>
                  </a:lnTo>
                  <a:lnTo>
                    <a:pt x="33233" y="70744"/>
                  </a:lnTo>
                  <a:lnTo>
                    <a:pt x="33000" y="69700"/>
                  </a:lnTo>
                  <a:lnTo>
                    <a:pt x="32922" y="69438"/>
                  </a:lnTo>
                  <a:lnTo>
                    <a:pt x="32683" y="69183"/>
                  </a:lnTo>
                  <a:lnTo>
                    <a:pt x="32372" y="68833"/>
                  </a:lnTo>
                  <a:lnTo>
                    <a:pt x="32216" y="68483"/>
                  </a:lnTo>
                  <a:lnTo>
                    <a:pt x="32055" y="68222"/>
                  </a:lnTo>
                  <a:lnTo>
                    <a:pt x="31900" y="67177"/>
                  </a:lnTo>
                  <a:lnTo>
                    <a:pt x="31666" y="66572"/>
                  </a:lnTo>
                  <a:lnTo>
                    <a:pt x="31194" y="65438"/>
                  </a:lnTo>
                  <a:lnTo>
                    <a:pt x="30805" y="64916"/>
                  </a:lnTo>
                  <a:lnTo>
                    <a:pt x="30100" y="64133"/>
                  </a:lnTo>
                  <a:lnTo>
                    <a:pt x="30022" y="63961"/>
                  </a:lnTo>
                  <a:lnTo>
                    <a:pt x="30177" y="64044"/>
                  </a:lnTo>
                  <a:lnTo>
                    <a:pt x="31116" y="64566"/>
                  </a:lnTo>
                  <a:lnTo>
                    <a:pt x="31350" y="64566"/>
                  </a:lnTo>
                  <a:lnTo>
                    <a:pt x="31511" y="64483"/>
                  </a:lnTo>
                  <a:lnTo>
                    <a:pt x="31511" y="64394"/>
                  </a:lnTo>
                  <a:lnTo>
                    <a:pt x="31666" y="64222"/>
                  </a:lnTo>
                  <a:lnTo>
                    <a:pt x="31744" y="64133"/>
                  </a:lnTo>
                  <a:lnTo>
                    <a:pt x="31744" y="64044"/>
                  </a:lnTo>
                  <a:lnTo>
                    <a:pt x="31900" y="64222"/>
                  </a:lnTo>
                  <a:lnTo>
                    <a:pt x="32055" y="64394"/>
                  </a:lnTo>
                  <a:lnTo>
                    <a:pt x="32294" y="65005"/>
                  </a:lnTo>
                  <a:lnTo>
                    <a:pt x="33544" y="67438"/>
                  </a:lnTo>
                  <a:lnTo>
                    <a:pt x="33938" y="67961"/>
                  </a:lnTo>
                  <a:lnTo>
                    <a:pt x="34250" y="68311"/>
                  </a:lnTo>
                  <a:lnTo>
                    <a:pt x="34411" y="68572"/>
                  </a:lnTo>
                  <a:lnTo>
                    <a:pt x="34566" y="68922"/>
                  </a:lnTo>
                  <a:lnTo>
                    <a:pt x="34722" y="69527"/>
                  </a:lnTo>
                  <a:lnTo>
                    <a:pt x="34955" y="70222"/>
                  </a:lnTo>
                  <a:lnTo>
                    <a:pt x="35194" y="71183"/>
                  </a:lnTo>
                  <a:lnTo>
                    <a:pt x="35272" y="71527"/>
                  </a:lnTo>
                  <a:lnTo>
                    <a:pt x="35427" y="71788"/>
                  </a:lnTo>
                  <a:lnTo>
                    <a:pt x="36211" y="72572"/>
                  </a:lnTo>
                  <a:lnTo>
                    <a:pt x="36366" y="72833"/>
                  </a:lnTo>
                  <a:lnTo>
                    <a:pt x="36366" y="73272"/>
                  </a:lnTo>
                  <a:lnTo>
                    <a:pt x="36527" y="73533"/>
                  </a:lnTo>
                  <a:lnTo>
                    <a:pt x="36683" y="73794"/>
                  </a:lnTo>
                  <a:lnTo>
                    <a:pt x="36916" y="74400"/>
                  </a:lnTo>
                  <a:lnTo>
                    <a:pt x="37388" y="75533"/>
                  </a:lnTo>
                  <a:lnTo>
                    <a:pt x="37622" y="75705"/>
                  </a:lnTo>
                  <a:lnTo>
                    <a:pt x="37855" y="75705"/>
                  </a:lnTo>
                  <a:lnTo>
                    <a:pt x="38405" y="75533"/>
                  </a:lnTo>
                  <a:lnTo>
                    <a:pt x="39033" y="75361"/>
                  </a:lnTo>
                  <a:lnTo>
                    <a:pt x="39427" y="75361"/>
                  </a:lnTo>
                  <a:lnTo>
                    <a:pt x="39661" y="75183"/>
                  </a:lnTo>
                  <a:lnTo>
                    <a:pt x="39972" y="74750"/>
                  </a:lnTo>
                  <a:lnTo>
                    <a:pt x="40288" y="74577"/>
                  </a:lnTo>
                  <a:lnTo>
                    <a:pt x="40522" y="74400"/>
                  </a:lnTo>
                  <a:lnTo>
                    <a:pt x="41072" y="74227"/>
                  </a:lnTo>
                  <a:lnTo>
                    <a:pt x="41700" y="73966"/>
                  </a:lnTo>
                  <a:lnTo>
                    <a:pt x="42638" y="73444"/>
                  </a:lnTo>
                  <a:lnTo>
                    <a:pt x="42950" y="73272"/>
                  </a:lnTo>
                  <a:lnTo>
                    <a:pt x="43188" y="73094"/>
                  </a:lnTo>
                  <a:lnTo>
                    <a:pt x="44205" y="72572"/>
                  </a:lnTo>
                  <a:lnTo>
                    <a:pt x="44438" y="72400"/>
                  </a:lnTo>
                  <a:lnTo>
                    <a:pt x="44677" y="72138"/>
                  </a:lnTo>
                  <a:lnTo>
                    <a:pt x="45383" y="71005"/>
                  </a:lnTo>
                  <a:lnTo>
                    <a:pt x="45772" y="70400"/>
                  </a:lnTo>
                  <a:lnTo>
                    <a:pt x="45850" y="70138"/>
                  </a:lnTo>
                  <a:lnTo>
                    <a:pt x="46244" y="69616"/>
                  </a:lnTo>
                  <a:lnTo>
                    <a:pt x="46555" y="69266"/>
                  </a:lnTo>
                  <a:lnTo>
                    <a:pt x="46555" y="69094"/>
                  </a:lnTo>
                  <a:lnTo>
                    <a:pt x="46638" y="69005"/>
                  </a:lnTo>
                  <a:lnTo>
                    <a:pt x="46555" y="68922"/>
                  </a:lnTo>
                  <a:lnTo>
                    <a:pt x="46477" y="68833"/>
                  </a:lnTo>
                  <a:lnTo>
                    <a:pt x="45461" y="67961"/>
                  </a:lnTo>
                  <a:lnTo>
                    <a:pt x="45227" y="67788"/>
                  </a:lnTo>
                  <a:lnTo>
                    <a:pt x="44988" y="67700"/>
                  </a:lnTo>
                  <a:lnTo>
                    <a:pt x="44833" y="67616"/>
                  </a:lnTo>
                  <a:lnTo>
                    <a:pt x="44677" y="67355"/>
                  </a:lnTo>
                  <a:lnTo>
                    <a:pt x="44600" y="67177"/>
                  </a:lnTo>
                  <a:lnTo>
                    <a:pt x="44361" y="67005"/>
                  </a:lnTo>
                  <a:lnTo>
                    <a:pt x="44127" y="66916"/>
                  </a:lnTo>
                  <a:lnTo>
                    <a:pt x="43188" y="67177"/>
                  </a:lnTo>
                  <a:lnTo>
                    <a:pt x="42950" y="67177"/>
                  </a:lnTo>
                  <a:lnTo>
                    <a:pt x="42638" y="67094"/>
                  </a:lnTo>
                  <a:lnTo>
                    <a:pt x="42405" y="67005"/>
                  </a:lnTo>
                  <a:lnTo>
                    <a:pt x="42166" y="66833"/>
                  </a:lnTo>
                  <a:lnTo>
                    <a:pt x="41933" y="66833"/>
                  </a:lnTo>
                  <a:lnTo>
                    <a:pt x="41461" y="66744"/>
                  </a:lnTo>
                  <a:lnTo>
                    <a:pt x="41305" y="66572"/>
                  </a:lnTo>
                  <a:lnTo>
                    <a:pt x="41072" y="66394"/>
                  </a:lnTo>
                  <a:lnTo>
                    <a:pt x="40916" y="66133"/>
                  </a:lnTo>
                  <a:lnTo>
                    <a:pt x="40755" y="65527"/>
                  </a:lnTo>
                  <a:lnTo>
                    <a:pt x="40600" y="65177"/>
                  </a:lnTo>
                  <a:lnTo>
                    <a:pt x="40444" y="64916"/>
                  </a:lnTo>
                  <a:lnTo>
                    <a:pt x="40050" y="64566"/>
                  </a:lnTo>
                  <a:lnTo>
                    <a:pt x="39894" y="64305"/>
                  </a:lnTo>
                  <a:lnTo>
                    <a:pt x="39894" y="63872"/>
                  </a:lnTo>
                  <a:lnTo>
                    <a:pt x="40050" y="63611"/>
                  </a:lnTo>
                  <a:lnTo>
                    <a:pt x="40211" y="63438"/>
                  </a:lnTo>
                  <a:lnTo>
                    <a:pt x="40211" y="63177"/>
                  </a:lnTo>
                  <a:lnTo>
                    <a:pt x="40288" y="63177"/>
                  </a:lnTo>
                  <a:lnTo>
                    <a:pt x="40444" y="63261"/>
                  </a:lnTo>
                  <a:lnTo>
                    <a:pt x="40755" y="63611"/>
                  </a:lnTo>
                  <a:lnTo>
                    <a:pt x="41227" y="64133"/>
                  </a:lnTo>
                  <a:lnTo>
                    <a:pt x="41538" y="64483"/>
                  </a:lnTo>
                  <a:lnTo>
                    <a:pt x="42011" y="64916"/>
                  </a:lnTo>
                  <a:lnTo>
                    <a:pt x="42638" y="65438"/>
                  </a:lnTo>
                  <a:lnTo>
                    <a:pt x="43188" y="65700"/>
                  </a:lnTo>
                  <a:lnTo>
                    <a:pt x="43733" y="65872"/>
                  </a:lnTo>
                  <a:lnTo>
                    <a:pt x="44050" y="65961"/>
                  </a:lnTo>
                  <a:lnTo>
                    <a:pt x="44361" y="65872"/>
                  </a:lnTo>
                  <a:lnTo>
                    <a:pt x="44522" y="65700"/>
                  </a:lnTo>
                  <a:lnTo>
                    <a:pt x="44833" y="65700"/>
                  </a:lnTo>
                  <a:lnTo>
                    <a:pt x="45066" y="65872"/>
                  </a:lnTo>
                  <a:lnTo>
                    <a:pt x="45383" y="66222"/>
                  </a:lnTo>
                  <a:lnTo>
                    <a:pt x="45616" y="66394"/>
                  </a:lnTo>
                  <a:lnTo>
                    <a:pt x="45933" y="66572"/>
                  </a:lnTo>
                  <a:lnTo>
                    <a:pt x="47261" y="67177"/>
                  </a:lnTo>
                  <a:lnTo>
                    <a:pt x="47733" y="67266"/>
                  </a:lnTo>
                  <a:lnTo>
                    <a:pt x="47888" y="67266"/>
                  </a:lnTo>
                  <a:lnTo>
                    <a:pt x="48205" y="67177"/>
                  </a:lnTo>
                  <a:lnTo>
                    <a:pt x="48750" y="66916"/>
                  </a:lnTo>
                  <a:lnTo>
                    <a:pt x="49377" y="66833"/>
                  </a:lnTo>
                  <a:lnTo>
                    <a:pt x="50633" y="66833"/>
                  </a:lnTo>
                  <a:lnTo>
                    <a:pt x="50944" y="66916"/>
                  </a:lnTo>
                  <a:lnTo>
                    <a:pt x="51183" y="67177"/>
                  </a:lnTo>
                  <a:lnTo>
                    <a:pt x="51572" y="67788"/>
                  </a:lnTo>
                  <a:lnTo>
                    <a:pt x="51733" y="68138"/>
                  </a:lnTo>
                  <a:lnTo>
                    <a:pt x="51966" y="68400"/>
                  </a:lnTo>
                  <a:lnTo>
                    <a:pt x="52355" y="69094"/>
                  </a:lnTo>
                  <a:lnTo>
                    <a:pt x="52750" y="69700"/>
                  </a:lnTo>
                  <a:lnTo>
                    <a:pt x="53061" y="70050"/>
                  </a:lnTo>
                  <a:lnTo>
                    <a:pt x="53300" y="70138"/>
                  </a:lnTo>
                  <a:lnTo>
                    <a:pt x="53533" y="70050"/>
                  </a:lnTo>
                  <a:lnTo>
                    <a:pt x="54161" y="69616"/>
                  </a:lnTo>
                  <a:lnTo>
                    <a:pt x="54316" y="69527"/>
                  </a:lnTo>
                  <a:lnTo>
                    <a:pt x="54394" y="69616"/>
                  </a:lnTo>
                  <a:lnTo>
                    <a:pt x="54472" y="69616"/>
                  </a:lnTo>
                  <a:lnTo>
                    <a:pt x="54472" y="69788"/>
                  </a:lnTo>
                  <a:lnTo>
                    <a:pt x="54788" y="72922"/>
                  </a:lnTo>
                  <a:lnTo>
                    <a:pt x="54944" y="73616"/>
                  </a:lnTo>
                  <a:lnTo>
                    <a:pt x="55177" y="74577"/>
                  </a:lnTo>
                  <a:lnTo>
                    <a:pt x="55416" y="75272"/>
                  </a:lnTo>
                  <a:lnTo>
                    <a:pt x="56200" y="76750"/>
                  </a:lnTo>
                  <a:lnTo>
                    <a:pt x="56511" y="77361"/>
                  </a:lnTo>
                  <a:lnTo>
                    <a:pt x="56588" y="77622"/>
                  </a:lnTo>
                  <a:lnTo>
                    <a:pt x="56905" y="78233"/>
                  </a:lnTo>
                  <a:lnTo>
                    <a:pt x="57372" y="78927"/>
                  </a:lnTo>
                  <a:lnTo>
                    <a:pt x="57450" y="79011"/>
                  </a:lnTo>
                  <a:lnTo>
                    <a:pt x="57611" y="79011"/>
                  </a:lnTo>
                  <a:lnTo>
                    <a:pt x="57688" y="78927"/>
                  </a:lnTo>
                  <a:lnTo>
                    <a:pt x="57766" y="78666"/>
                  </a:lnTo>
                  <a:lnTo>
                    <a:pt x="58155" y="78144"/>
                  </a:lnTo>
                  <a:lnTo>
                    <a:pt x="58472" y="77711"/>
                  </a:lnTo>
                  <a:lnTo>
                    <a:pt x="58783" y="77188"/>
                  </a:lnTo>
                  <a:lnTo>
                    <a:pt x="58944" y="76927"/>
                  </a:lnTo>
                  <a:lnTo>
                    <a:pt x="59022" y="76666"/>
                  </a:lnTo>
                  <a:lnTo>
                    <a:pt x="59022" y="75272"/>
                  </a:lnTo>
                  <a:lnTo>
                    <a:pt x="59177" y="74661"/>
                  </a:lnTo>
                  <a:lnTo>
                    <a:pt x="59333" y="73966"/>
                  </a:lnTo>
                  <a:lnTo>
                    <a:pt x="59488" y="73705"/>
                  </a:lnTo>
                  <a:lnTo>
                    <a:pt x="59650" y="73444"/>
                  </a:lnTo>
                  <a:lnTo>
                    <a:pt x="60350" y="72661"/>
                  </a:lnTo>
                  <a:lnTo>
                    <a:pt x="60900" y="72227"/>
                  </a:lnTo>
                  <a:lnTo>
                    <a:pt x="61844" y="71705"/>
                  </a:lnTo>
                  <a:lnTo>
                    <a:pt x="62311" y="71266"/>
                  </a:lnTo>
                  <a:lnTo>
                    <a:pt x="62627" y="70922"/>
                  </a:lnTo>
                  <a:lnTo>
                    <a:pt x="62861" y="70661"/>
                  </a:lnTo>
                  <a:lnTo>
                    <a:pt x="63016" y="70400"/>
                  </a:lnTo>
                  <a:lnTo>
                    <a:pt x="63172" y="69788"/>
                  </a:lnTo>
                  <a:lnTo>
                    <a:pt x="63333" y="69527"/>
                  </a:lnTo>
                  <a:lnTo>
                    <a:pt x="63566" y="69438"/>
                  </a:lnTo>
                  <a:lnTo>
                    <a:pt x="64427" y="69438"/>
                  </a:lnTo>
                  <a:lnTo>
                    <a:pt x="64744" y="69266"/>
                  </a:lnTo>
                  <a:lnTo>
                    <a:pt x="65288" y="69094"/>
                  </a:lnTo>
                  <a:lnTo>
                    <a:pt x="65683" y="69005"/>
                  </a:lnTo>
                  <a:lnTo>
                    <a:pt x="66072" y="69094"/>
                  </a:lnTo>
                  <a:lnTo>
                    <a:pt x="66155" y="69183"/>
                  </a:lnTo>
                  <a:lnTo>
                    <a:pt x="66622" y="69527"/>
                  </a:lnTo>
                  <a:lnTo>
                    <a:pt x="66700" y="69788"/>
                  </a:lnTo>
                  <a:lnTo>
                    <a:pt x="66855" y="70138"/>
                  </a:lnTo>
                  <a:lnTo>
                    <a:pt x="66938" y="70400"/>
                  </a:lnTo>
                  <a:lnTo>
                    <a:pt x="67172" y="71005"/>
                  </a:lnTo>
                  <a:lnTo>
                    <a:pt x="67722" y="72922"/>
                  </a:lnTo>
                  <a:lnTo>
                    <a:pt x="67877" y="73183"/>
                  </a:lnTo>
                  <a:lnTo>
                    <a:pt x="68111" y="73444"/>
                  </a:lnTo>
                  <a:lnTo>
                    <a:pt x="68350" y="73533"/>
                  </a:lnTo>
                  <a:lnTo>
                    <a:pt x="68583" y="73616"/>
                  </a:lnTo>
                  <a:lnTo>
                    <a:pt x="68894" y="73533"/>
                  </a:lnTo>
                  <a:lnTo>
                    <a:pt x="69133" y="73444"/>
                  </a:lnTo>
                  <a:lnTo>
                    <a:pt x="69366" y="73355"/>
                  </a:lnTo>
                  <a:lnTo>
                    <a:pt x="69600" y="73444"/>
                  </a:lnTo>
                  <a:lnTo>
                    <a:pt x="69755" y="73705"/>
                  </a:lnTo>
                  <a:lnTo>
                    <a:pt x="69838" y="73966"/>
                  </a:lnTo>
                  <a:lnTo>
                    <a:pt x="70072" y="74661"/>
                  </a:lnTo>
                  <a:lnTo>
                    <a:pt x="70150" y="75272"/>
                  </a:lnTo>
                  <a:lnTo>
                    <a:pt x="70150" y="78405"/>
                  </a:lnTo>
                  <a:lnTo>
                    <a:pt x="70227" y="78750"/>
                  </a:lnTo>
                  <a:lnTo>
                    <a:pt x="70383" y="79011"/>
                  </a:lnTo>
                  <a:lnTo>
                    <a:pt x="70700" y="79361"/>
                  </a:lnTo>
                  <a:lnTo>
                    <a:pt x="71088" y="79972"/>
                  </a:lnTo>
                  <a:lnTo>
                    <a:pt x="71166" y="80144"/>
                  </a:lnTo>
                  <a:lnTo>
                    <a:pt x="71405" y="80838"/>
                  </a:lnTo>
                  <a:lnTo>
                    <a:pt x="71561" y="81016"/>
                  </a:lnTo>
                  <a:lnTo>
                    <a:pt x="71872" y="81622"/>
                  </a:lnTo>
                  <a:lnTo>
                    <a:pt x="72188" y="81972"/>
                  </a:lnTo>
                  <a:lnTo>
                    <a:pt x="72655" y="82405"/>
                  </a:lnTo>
                  <a:lnTo>
                    <a:pt x="73361" y="83188"/>
                  </a:lnTo>
                  <a:lnTo>
                    <a:pt x="73600" y="83366"/>
                  </a:lnTo>
                  <a:lnTo>
                    <a:pt x="73677" y="83277"/>
                  </a:lnTo>
                  <a:lnTo>
                    <a:pt x="73833" y="83277"/>
                  </a:lnTo>
                  <a:lnTo>
                    <a:pt x="73911" y="83016"/>
                  </a:lnTo>
                  <a:lnTo>
                    <a:pt x="73911" y="82666"/>
                  </a:lnTo>
                  <a:lnTo>
                    <a:pt x="73677" y="82061"/>
                  </a:lnTo>
                  <a:lnTo>
                    <a:pt x="73444" y="81450"/>
                  </a:lnTo>
                  <a:lnTo>
                    <a:pt x="73361" y="81188"/>
                  </a:lnTo>
                  <a:lnTo>
                    <a:pt x="72972" y="80666"/>
                  </a:lnTo>
                  <a:lnTo>
                    <a:pt x="72655" y="80316"/>
                  </a:lnTo>
                  <a:lnTo>
                    <a:pt x="72188" y="79883"/>
                  </a:lnTo>
                  <a:lnTo>
                    <a:pt x="71955" y="79794"/>
                  </a:lnTo>
                  <a:lnTo>
                    <a:pt x="71483" y="79450"/>
                  </a:lnTo>
                  <a:lnTo>
                    <a:pt x="71327" y="79188"/>
                  </a:lnTo>
                  <a:lnTo>
                    <a:pt x="71250" y="78838"/>
                  </a:lnTo>
                  <a:lnTo>
                    <a:pt x="71011" y="77883"/>
                  </a:lnTo>
                  <a:lnTo>
                    <a:pt x="70933" y="77188"/>
                  </a:lnTo>
                  <a:lnTo>
                    <a:pt x="70933" y="77011"/>
                  </a:lnTo>
                  <a:lnTo>
                    <a:pt x="71011" y="76316"/>
                  </a:lnTo>
                  <a:lnTo>
                    <a:pt x="71166" y="75705"/>
                  </a:lnTo>
                  <a:lnTo>
                    <a:pt x="71250" y="75533"/>
                  </a:lnTo>
                  <a:lnTo>
                    <a:pt x="71327" y="75444"/>
                  </a:lnTo>
                  <a:lnTo>
                    <a:pt x="71561" y="75444"/>
                  </a:lnTo>
                  <a:lnTo>
                    <a:pt x="72188" y="75705"/>
                  </a:lnTo>
                  <a:lnTo>
                    <a:pt x="72422" y="75794"/>
                  </a:lnTo>
                  <a:lnTo>
                    <a:pt x="72655" y="75966"/>
                  </a:lnTo>
                  <a:lnTo>
                    <a:pt x="72816" y="76227"/>
                  </a:lnTo>
                  <a:lnTo>
                    <a:pt x="73050" y="76488"/>
                  </a:lnTo>
                  <a:lnTo>
                    <a:pt x="73361" y="76838"/>
                  </a:lnTo>
                  <a:lnTo>
                    <a:pt x="73833" y="77272"/>
                  </a:lnTo>
                  <a:lnTo>
                    <a:pt x="73988" y="77533"/>
                  </a:lnTo>
                  <a:lnTo>
                    <a:pt x="74227" y="77450"/>
                  </a:lnTo>
                  <a:lnTo>
                    <a:pt x="74383" y="77533"/>
                  </a:lnTo>
                  <a:lnTo>
                    <a:pt x="74538" y="77794"/>
                  </a:lnTo>
                  <a:lnTo>
                    <a:pt x="74616" y="78055"/>
                  </a:lnTo>
                  <a:lnTo>
                    <a:pt x="74772" y="78233"/>
                  </a:lnTo>
                  <a:lnTo>
                    <a:pt x="74933" y="78233"/>
                  </a:lnTo>
                  <a:lnTo>
                    <a:pt x="75011" y="78144"/>
                  </a:lnTo>
                  <a:lnTo>
                    <a:pt x="76027" y="77272"/>
                  </a:lnTo>
                  <a:lnTo>
                    <a:pt x="76500" y="76838"/>
                  </a:lnTo>
                  <a:lnTo>
                    <a:pt x="76888" y="76488"/>
                  </a:lnTo>
                  <a:lnTo>
                    <a:pt x="76966" y="76227"/>
                  </a:lnTo>
                  <a:lnTo>
                    <a:pt x="76966" y="75883"/>
                  </a:lnTo>
                  <a:lnTo>
                    <a:pt x="76422" y="73533"/>
                  </a:lnTo>
                  <a:lnTo>
                    <a:pt x="76261" y="73272"/>
                  </a:lnTo>
                  <a:lnTo>
                    <a:pt x="76105" y="73011"/>
                  </a:lnTo>
                  <a:lnTo>
                    <a:pt x="75716" y="72488"/>
                  </a:lnTo>
                  <a:lnTo>
                    <a:pt x="75322" y="71788"/>
                  </a:lnTo>
                  <a:lnTo>
                    <a:pt x="75011" y="71183"/>
                  </a:lnTo>
                  <a:lnTo>
                    <a:pt x="74933" y="71005"/>
                  </a:lnTo>
                  <a:lnTo>
                    <a:pt x="74855" y="70744"/>
                  </a:lnTo>
                  <a:lnTo>
                    <a:pt x="74933" y="70483"/>
                  </a:lnTo>
                  <a:lnTo>
                    <a:pt x="75400" y="70138"/>
                  </a:lnTo>
                  <a:lnTo>
                    <a:pt x="75638" y="69961"/>
                  </a:lnTo>
                  <a:lnTo>
                    <a:pt x="76105" y="69877"/>
                  </a:lnTo>
                  <a:lnTo>
                    <a:pt x="76344" y="69877"/>
                  </a:lnTo>
                  <a:lnTo>
                    <a:pt x="76577" y="70050"/>
                  </a:lnTo>
                  <a:lnTo>
                    <a:pt x="77205" y="70483"/>
                  </a:lnTo>
                  <a:lnTo>
                    <a:pt x="77283" y="70572"/>
                  </a:lnTo>
                  <a:lnTo>
                    <a:pt x="77361" y="70483"/>
                  </a:lnTo>
                  <a:lnTo>
                    <a:pt x="77438" y="70483"/>
                  </a:lnTo>
                  <a:lnTo>
                    <a:pt x="77438" y="70222"/>
                  </a:lnTo>
                  <a:lnTo>
                    <a:pt x="77516" y="69877"/>
                  </a:lnTo>
                  <a:lnTo>
                    <a:pt x="77755" y="69788"/>
                  </a:lnTo>
                  <a:lnTo>
                    <a:pt x="78694" y="69527"/>
                  </a:lnTo>
                  <a:lnTo>
                    <a:pt x="78927" y="69355"/>
                  </a:lnTo>
                  <a:lnTo>
                    <a:pt x="79166" y="69183"/>
                  </a:lnTo>
                  <a:lnTo>
                    <a:pt x="79322" y="69005"/>
                  </a:lnTo>
                  <a:lnTo>
                    <a:pt x="79950" y="69005"/>
                  </a:lnTo>
                  <a:lnTo>
                    <a:pt x="80416" y="68833"/>
                  </a:lnTo>
                  <a:lnTo>
                    <a:pt x="80572" y="68744"/>
                  </a:lnTo>
                  <a:lnTo>
                    <a:pt x="81200" y="68400"/>
                  </a:lnTo>
                  <a:lnTo>
                    <a:pt x="81361" y="68311"/>
                  </a:lnTo>
                  <a:lnTo>
                    <a:pt x="81905" y="67961"/>
                  </a:lnTo>
                  <a:lnTo>
                    <a:pt x="82533" y="67438"/>
                  </a:lnTo>
                  <a:lnTo>
                    <a:pt x="82766" y="67266"/>
                  </a:lnTo>
                  <a:lnTo>
                    <a:pt x="82927" y="67005"/>
                  </a:lnTo>
                  <a:lnTo>
                    <a:pt x="83083" y="66744"/>
                  </a:lnTo>
                  <a:lnTo>
                    <a:pt x="83316" y="66133"/>
                  </a:lnTo>
                  <a:lnTo>
                    <a:pt x="83472" y="65872"/>
                  </a:lnTo>
                  <a:lnTo>
                    <a:pt x="83788" y="65266"/>
                  </a:lnTo>
                  <a:lnTo>
                    <a:pt x="84177" y="64566"/>
                  </a:lnTo>
                  <a:lnTo>
                    <a:pt x="84261" y="64305"/>
                  </a:lnTo>
                  <a:lnTo>
                    <a:pt x="84338" y="63961"/>
                  </a:lnTo>
                  <a:lnTo>
                    <a:pt x="84338" y="63783"/>
                  </a:lnTo>
                  <a:lnTo>
                    <a:pt x="84261" y="63522"/>
                  </a:lnTo>
                  <a:lnTo>
                    <a:pt x="84177" y="63261"/>
                  </a:lnTo>
                  <a:lnTo>
                    <a:pt x="84100" y="63000"/>
                  </a:lnTo>
                  <a:lnTo>
                    <a:pt x="84177" y="62827"/>
                  </a:lnTo>
                  <a:lnTo>
                    <a:pt x="84261" y="62566"/>
                  </a:lnTo>
                  <a:lnTo>
                    <a:pt x="84177" y="62305"/>
                  </a:lnTo>
                  <a:lnTo>
                    <a:pt x="84100" y="62044"/>
                  </a:lnTo>
                  <a:lnTo>
                    <a:pt x="83866" y="61433"/>
                  </a:lnTo>
                  <a:lnTo>
                    <a:pt x="83316" y="59955"/>
                  </a:lnTo>
                  <a:lnTo>
                    <a:pt x="83161" y="59433"/>
                  </a:lnTo>
                  <a:lnTo>
                    <a:pt x="83238" y="59172"/>
                  </a:lnTo>
                  <a:lnTo>
                    <a:pt x="83394" y="58911"/>
                  </a:lnTo>
                  <a:lnTo>
                    <a:pt x="83711" y="58566"/>
                  </a:lnTo>
                  <a:lnTo>
                    <a:pt x="84261" y="58216"/>
                  </a:lnTo>
                  <a:lnTo>
                    <a:pt x="84416" y="58044"/>
                  </a:lnTo>
                  <a:lnTo>
                    <a:pt x="84650" y="57866"/>
                  </a:lnTo>
                  <a:lnTo>
                    <a:pt x="84727" y="57694"/>
                  </a:lnTo>
                  <a:lnTo>
                    <a:pt x="84650" y="57522"/>
                  </a:lnTo>
                  <a:lnTo>
                    <a:pt x="83005" y="57522"/>
                  </a:lnTo>
                  <a:lnTo>
                    <a:pt x="82850" y="57433"/>
                  </a:lnTo>
                  <a:lnTo>
                    <a:pt x="82688" y="57172"/>
                  </a:lnTo>
                  <a:lnTo>
                    <a:pt x="82222" y="56388"/>
                  </a:lnTo>
                  <a:lnTo>
                    <a:pt x="82144" y="56300"/>
                  </a:lnTo>
                  <a:lnTo>
                    <a:pt x="82144" y="56216"/>
                  </a:lnTo>
                  <a:lnTo>
                    <a:pt x="82300" y="56038"/>
                  </a:lnTo>
                  <a:lnTo>
                    <a:pt x="82533" y="55955"/>
                  </a:lnTo>
                  <a:lnTo>
                    <a:pt x="83083" y="55605"/>
                  </a:lnTo>
                  <a:lnTo>
                    <a:pt x="83316" y="55516"/>
                  </a:lnTo>
                  <a:lnTo>
                    <a:pt x="83788" y="55083"/>
                  </a:lnTo>
                  <a:lnTo>
                    <a:pt x="84100" y="54733"/>
                  </a:lnTo>
                  <a:lnTo>
                    <a:pt x="84338" y="54561"/>
                  </a:lnTo>
                  <a:lnTo>
                    <a:pt x="84572" y="54472"/>
                  </a:lnTo>
                  <a:lnTo>
                    <a:pt x="84572" y="54561"/>
                  </a:lnTo>
                  <a:lnTo>
                    <a:pt x="84650" y="54561"/>
                  </a:lnTo>
                  <a:lnTo>
                    <a:pt x="84416" y="55344"/>
                  </a:lnTo>
                  <a:lnTo>
                    <a:pt x="84572" y="55605"/>
                  </a:lnTo>
                  <a:lnTo>
                    <a:pt x="84727" y="55694"/>
                  </a:lnTo>
                  <a:lnTo>
                    <a:pt x="84883" y="55777"/>
                  </a:lnTo>
                  <a:lnTo>
                    <a:pt x="85433" y="55694"/>
                  </a:lnTo>
                  <a:lnTo>
                    <a:pt x="85983" y="55433"/>
                  </a:lnTo>
                  <a:lnTo>
                    <a:pt x="86294" y="55433"/>
                  </a:lnTo>
                  <a:lnTo>
                    <a:pt x="86533" y="55516"/>
                  </a:lnTo>
                  <a:lnTo>
                    <a:pt x="86766" y="55605"/>
                  </a:lnTo>
                  <a:lnTo>
                    <a:pt x="87000" y="55866"/>
                  </a:lnTo>
                  <a:lnTo>
                    <a:pt x="87161" y="56127"/>
                  </a:lnTo>
                  <a:lnTo>
                    <a:pt x="87316" y="56300"/>
                  </a:lnTo>
                  <a:lnTo>
                    <a:pt x="87394" y="56822"/>
                  </a:lnTo>
                  <a:lnTo>
                    <a:pt x="87394" y="57955"/>
                  </a:lnTo>
                  <a:lnTo>
                    <a:pt x="87316" y="58650"/>
                  </a:lnTo>
                  <a:lnTo>
                    <a:pt x="87161" y="59261"/>
                  </a:lnTo>
                  <a:lnTo>
                    <a:pt x="87077" y="59433"/>
                  </a:lnTo>
                  <a:lnTo>
                    <a:pt x="87161" y="59522"/>
                  </a:lnTo>
                  <a:lnTo>
                    <a:pt x="87238" y="59611"/>
                  </a:lnTo>
                  <a:lnTo>
                    <a:pt x="87783" y="59611"/>
                  </a:lnTo>
                  <a:lnTo>
                    <a:pt x="88100" y="59433"/>
                  </a:lnTo>
                  <a:lnTo>
                    <a:pt x="88255" y="59350"/>
                  </a:lnTo>
                  <a:lnTo>
                    <a:pt x="88727" y="59000"/>
                  </a:lnTo>
                  <a:lnTo>
                    <a:pt x="89116" y="58566"/>
                  </a:lnTo>
                  <a:lnTo>
                    <a:pt x="89272" y="58305"/>
                  </a:lnTo>
                  <a:lnTo>
                    <a:pt x="89194" y="58044"/>
                  </a:lnTo>
                  <a:lnTo>
                    <a:pt x="88727" y="56911"/>
                  </a:lnTo>
                  <a:lnTo>
                    <a:pt x="88572" y="56388"/>
                  </a:lnTo>
                  <a:lnTo>
                    <a:pt x="88572" y="55172"/>
                  </a:lnTo>
                  <a:lnTo>
                    <a:pt x="88411" y="54650"/>
                  </a:lnTo>
                  <a:lnTo>
                    <a:pt x="88255" y="54127"/>
                  </a:lnTo>
                  <a:lnTo>
                    <a:pt x="88411" y="53866"/>
                  </a:lnTo>
                  <a:lnTo>
                    <a:pt x="88805" y="53427"/>
                  </a:lnTo>
                  <a:lnTo>
                    <a:pt x="89116" y="53083"/>
                  </a:lnTo>
                  <a:lnTo>
                    <a:pt x="89355" y="52905"/>
                  </a:lnTo>
                  <a:lnTo>
                    <a:pt x="89588" y="52822"/>
                  </a:lnTo>
                  <a:lnTo>
                    <a:pt x="89744" y="52905"/>
                  </a:lnTo>
                  <a:lnTo>
                    <a:pt x="89822" y="52994"/>
                  </a:lnTo>
                  <a:lnTo>
                    <a:pt x="89822" y="53166"/>
                  </a:lnTo>
                  <a:lnTo>
                    <a:pt x="89900" y="53255"/>
                  </a:lnTo>
                  <a:lnTo>
                    <a:pt x="90294" y="53255"/>
                  </a:lnTo>
                  <a:lnTo>
                    <a:pt x="90527" y="53166"/>
                  </a:lnTo>
                  <a:lnTo>
                    <a:pt x="90683" y="52994"/>
                  </a:lnTo>
                  <a:lnTo>
                    <a:pt x="90922" y="52905"/>
                  </a:lnTo>
                  <a:lnTo>
                    <a:pt x="91388" y="53083"/>
                  </a:lnTo>
                  <a:lnTo>
                    <a:pt x="91627" y="53166"/>
                  </a:lnTo>
                  <a:lnTo>
                    <a:pt x="91861" y="52994"/>
                  </a:lnTo>
                  <a:lnTo>
                    <a:pt x="92566" y="52211"/>
                  </a:lnTo>
                  <a:lnTo>
                    <a:pt x="93038" y="51688"/>
                  </a:lnTo>
                  <a:lnTo>
                    <a:pt x="93350" y="51338"/>
                  </a:lnTo>
                  <a:lnTo>
                    <a:pt x="93744" y="50822"/>
                  </a:lnTo>
                  <a:lnTo>
                    <a:pt x="94916" y="49255"/>
                  </a:lnTo>
                  <a:lnTo>
                    <a:pt x="95233" y="48644"/>
                  </a:lnTo>
                  <a:lnTo>
                    <a:pt x="95700" y="47600"/>
                  </a:lnTo>
                  <a:lnTo>
                    <a:pt x="95861" y="47250"/>
                  </a:lnTo>
                  <a:lnTo>
                    <a:pt x="95861" y="45944"/>
                  </a:lnTo>
                  <a:lnTo>
                    <a:pt x="95938" y="45250"/>
                  </a:lnTo>
                  <a:lnTo>
                    <a:pt x="96172" y="43333"/>
                  </a:lnTo>
                  <a:lnTo>
                    <a:pt x="96250" y="42638"/>
                  </a:lnTo>
                  <a:lnTo>
                    <a:pt x="96250" y="42550"/>
                  </a:lnTo>
                  <a:lnTo>
                    <a:pt x="96172" y="42205"/>
                  </a:lnTo>
                  <a:lnTo>
                    <a:pt x="96016" y="41944"/>
                  </a:lnTo>
                  <a:lnTo>
                    <a:pt x="95700" y="41594"/>
                  </a:lnTo>
                  <a:lnTo>
                    <a:pt x="95466" y="41422"/>
                  </a:lnTo>
                  <a:lnTo>
                    <a:pt x="95233" y="41511"/>
                  </a:lnTo>
                  <a:lnTo>
                    <a:pt x="94605" y="41944"/>
                  </a:lnTo>
                  <a:lnTo>
                    <a:pt x="94288" y="42116"/>
                  </a:lnTo>
                  <a:lnTo>
                    <a:pt x="94055" y="42027"/>
                  </a:lnTo>
                  <a:lnTo>
                    <a:pt x="93822" y="41944"/>
                  </a:lnTo>
                  <a:lnTo>
                    <a:pt x="93583" y="41683"/>
                  </a:lnTo>
                  <a:lnTo>
                    <a:pt x="93427" y="41422"/>
                  </a:lnTo>
                  <a:lnTo>
                    <a:pt x="93350" y="41250"/>
                  </a:lnTo>
                  <a:lnTo>
                    <a:pt x="93194" y="40988"/>
                  </a:lnTo>
                  <a:lnTo>
                    <a:pt x="92961" y="40900"/>
                  </a:lnTo>
                  <a:lnTo>
                    <a:pt x="92877" y="40811"/>
                  </a:lnTo>
                  <a:lnTo>
                    <a:pt x="92961" y="40727"/>
                  </a:lnTo>
                  <a:lnTo>
                    <a:pt x="93427" y="40205"/>
                  </a:lnTo>
                  <a:lnTo>
                    <a:pt x="94133" y="39422"/>
                  </a:lnTo>
                  <a:lnTo>
                    <a:pt x="94527" y="38983"/>
                  </a:lnTo>
                  <a:lnTo>
                    <a:pt x="94838" y="38638"/>
                  </a:lnTo>
                  <a:lnTo>
                    <a:pt x="94994" y="38377"/>
                  </a:lnTo>
                  <a:lnTo>
                    <a:pt x="95077" y="38116"/>
                  </a:lnTo>
                  <a:lnTo>
                    <a:pt x="95155" y="37938"/>
                  </a:lnTo>
                  <a:lnTo>
                    <a:pt x="95311" y="37677"/>
                  </a:lnTo>
                  <a:lnTo>
                    <a:pt x="97583" y="35155"/>
                  </a:lnTo>
                  <a:lnTo>
                    <a:pt x="97816" y="34983"/>
                  </a:lnTo>
                  <a:lnTo>
                    <a:pt x="98133" y="34894"/>
                  </a:lnTo>
                  <a:lnTo>
                    <a:pt x="100483" y="34894"/>
                  </a:lnTo>
                  <a:lnTo>
                    <a:pt x="100716" y="34805"/>
                  </a:lnTo>
                  <a:lnTo>
                    <a:pt x="100955" y="34633"/>
                  </a:lnTo>
                  <a:lnTo>
                    <a:pt x="101266" y="34544"/>
                  </a:lnTo>
                  <a:lnTo>
                    <a:pt x="101500" y="34633"/>
                  </a:lnTo>
                  <a:lnTo>
                    <a:pt x="102050" y="34805"/>
                  </a:lnTo>
                  <a:lnTo>
                    <a:pt x="102283" y="34983"/>
                  </a:lnTo>
                  <a:lnTo>
                    <a:pt x="102366" y="35244"/>
                  </a:lnTo>
                  <a:lnTo>
                    <a:pt x="102366" y="35416"/>
                  </a:lnTo>
                  <a:lnTo>
                    <a:pt x="102444" y="35588"/>
                  </a:lnTo>
                  <a:lnTo>
                    <a:pt x="102444" y="35677"/>
                  </a:lnTo>
                  <a:lnTo>
                    <a:pt x="102600" y="35677"/>
                  </a:lnTo>
                  <a:lnTo>
                    <a:pt x="102677" y="35766"/>
                  </a:lnTo>
                  <a:lnTo>
                    <a:pt x="104011" y="35416"/>
                  </a:lnTo>
                  <a:lnTo>
                    <a:pt x="104483" y="35327"/>
                  </a:lnTo>
                  <a:lnTo>
                    <a:pt x="104561" y="35327"/>
                  </a:lnTo>
                  <a:lnTo>
                    <a:pt x="104483" y="35155"/>
                  </a:lnTo>
                  <a:lnTo>
                    <a:pt x="104400" y="34894"/>
                  </a:lnTo>
                  <a:lnTo>
                    <a:pt x="104400" y="34633"/>
                  </a:lnTo>
                  <a:lnTo>
                    <a:pt x="104561" y="34022"/>
                  </a:lnTo>
                  <a:lnTo>
                    <a:pt x="104794" y="33327"/>
                  </a:lnTo>
                  <a:lnTo>
                    <a:pt x="104950" y="32716"/>
                  </a:lnTo>
                  <a:lnTo>
                    <a:pt x="105105" y="32455"/>
                  </a:lnTo>
                  <a:lnTo>
                    <a:pt x="105344" y="32200"/>
                  </a:lnTo>
                  <a:lnTo>
                    <a:pt x="105972" y="31761"/>
                  </a:lnTo>
                  <a:lnTo>
                    <a:pt x="106205" y="31588"/>
                  </a:lnTo>
                  <a:lnTo>
                    <a:pt x="106516" y="31588"/>
                  </a:lnTo>
                  <a:lnTo>
                    <a:pt x="107461" y="31850"/>
                  </a:lnTo>
                  <a:lnTo>
                    <a:pt x="107694" y="32022"/>
                  </a:lnTo>
                  <a:lnTo>
                    <a:pt x="107927" y="32283"/>
                  </a:lnTo>
                  <a:lnTo>
                    <a:pt x="108005" y="32455"/>
                  </a:lnTo>
                  <a:lnTo>
                    <a:pt x="108088" y="32633"/>
                  </a:lnTo>
                  <a:lnTo>
                    <a:pt x="108244" y="32633"/>
                  </a:lnTo>
                  <a:lnTo>
                    <a:pt x="108322" y="32544"/>
                  </a:lnTo>
                  <a:lnTo>
                    <a:pt x="108711" y="32200"/>
                  </a:lnTo>
                  <a:lnTo>
                    <a:pt x="109183" y="31761"/>
                  </a:lnTo>
                  <a:lnTo>
                    <a:pt x="110200" y="30894"/>
                  </a:lnTo>
                  <a:lnTo>
                    <a:pt x="110283" y="30805"/>
                  </a:lnTo>
                  <a:lnTo>
                    <a:pt x="110361" y="30805"/>
                  </a:lnTo>
                  <a:lnTo>
                    <a:pt x="110438" y="30894"/>
                  </a:lnTo>
                  <a:lnTo>
                    <a:pt x="110438" y="32022"/>
                  </a:lnTo>
                  <a:lnTo>
                    <a:pt x="110361" y="32372"/>
                  </a:lnTo>
                  <a:lnTo>
                    <a:pt x="110200" y="32633"/>
                  </a:lnTo>
                  <a:lnTo>
                    <a:pt x="109494" y="33416"/>
                  </a:lnTo>
                  <a:lnTo>
                    <a:pt x="109027" y="33850"/>
                  </a:lnTo>
                  <a:lnTo>
                    <a:pt x="108788" y="33938"/>
                  </a:lnTo>
                  <a:lnTo>
                    <a:pt x="108555" y="34111"/>
                  </a:lnTo>
                  <a:lnTo>
                    <a:pt x="108322" y="34372"/>
                  </a:lnTo>
                  <a:lnTo>
                    <a:pt x="107927" y="35066"/>
                  </a:lnTo>
                  <a:lnTo>
                    <a:pt x="107538" y="35588"/>
                  </a:lnTo>
                  <a:lnTo>
                    <a:pt x="107222" y="35938"/>
                  </a:lnTo>
                  <a:lnTo>
                    <a:pt x="106755" y="36461"/>
                  </a:lnTo>
                  <a:lnTo>
                    <a:pt x="106438" y="36811"/>
                  </a:lnTo>
                  <a:lnTo>
                    <a:pt x="106205" y="36983"/>
                  </a:lnTo>
                  <a:lnTo>
                    <a:pt x="106050" y="37072"/>
                  </a:lnTo>
                  <a:lnTo>
                    <a:pt x="105888" y="37155"/>
                  </a:lnTo>
                  <a:lnTo>
                    <a:pt x="105733" y="37416"/>
                  </a:lnTo>
                  <a:lnTo>
                    <a:pt x="105188" y="39333"/>
                  </a:lnTo>
                  <a:lnTo>
                    <a:pt x="105105" y="39594"/>
                  </a:lnTo>
                  <a:lnTo>
                    <a:pt x="105105" y="39944"/>
                  </a:lnTo>
                  <a:lnTo>
                    <a:pt x="105811" y="44377"/>
                  </a:lnTo>
                  <a:lnTo>
                    <a:pt x="105811" y="44466"/>
                  </a:lnTo>
                  <a:lnTo>
                    <a:pt x="105888" y="44555"/>
                  </a:lnTo>
                  <a:lnTo>
                    <a:pt x="105972" y="44555"/>
                  </a:lnTo>
                  <a:lnTo>
                    <a:pt x="106050" y="44466"/>
                  </a:lnTo>
                  <a:lnTo>
                    <a:pt x="106833" y="43333"/>
                  </a:lnTo>
                  <a:lnTo>
                    <a:pt x="107144" y="42811"/>
                  </a:lnTo>
                  <a:lnTo>
                    <a:pt x="107538" y="42288"/>
                  </a:lnTo>
                  <a:lnTo>
                    <a:pt x="107616" y="42027"/>
                  </a:lnTo>
                  <a:lnTo>
                    <a:pt x="107927" y="41422"/>
                  </a:lnTo>
                  <a:lnTo>
                    <a:pt x="108005" y="41250"/>
                  </a:lnTo>
                  <a:lnTo>
                    <a:pt x="108166" y="40900"/>
                  </a:lnTo>
                  <a:lnTo>
                    <a:pt x="108400" y="40727"/>
                  </a:lnTo>
                  <a:lnTo>
                    <a:pt x="108633" y="40638"/>
                  </a:lnTo>
                  <a:lnTo>
                    <a:pt x="108788" y="40377"/>
                  </a:lnTo>
                  <a:lnTo>
                    <a:pt x="108872" y="40116"/>
                  </a:lnTo>
                  <a:lnTo>
                    <a:pt x="108872" y="39944"/>
                  </a:lnTo>
                  <a:lnTo>
                    <a:pt x="108950" y="39683"/>
                  </a:lnTo>
                  <a:lnTo>
                    <a:pt x="109261" y="39161"/>
                  </a:lnTo>
                  <a:lnTo>
                    <a:pt x="109338" y="38900"/>
                  </a:lnTo>
                  <a:lnTo>
                    <a:pt x="109577" y="37855"/>
                  </a:lnTo>
                  <a:lnTo>
                    <a:pt x="109655" y="37244"/>
                  </a:lnTo>
                  <a:lnTo>
                    <a:pt x="109577" y="37155"/>
                  </a:lnTo>
                  <a:lnTo>
                    <a:pt x="109338" y="37072"/>
                  </a:lnTo>
                  <a:lnTo>
                    <a:pt x="109105" y="37072"/>
                  </a:lnTo>
                  <a:lnTo>
                    <a:pt x="109027" y="36983"/>
                  </a:lnTo>
                  <a:lnTo>
                    <a:pt x="109027" y="36722"/>
                  </a:lnTo>
                  <a:lnTo>
                    <a:pt x="109577" y="35244"/>
                  </a:lnTo>
                  <a:lnTo>
                    <a:pt x="109655" y="34983"/>
                  </a:lnTo>
                  <a:lnTo>
                    <a:pt x="109888" y="34722"/>
                  </a:lnTo>
                  <a:lnTo>
                    <a:pt x="110361" y="34372"/>
                  </a:lnTo>
                  <a:lnTo>
                    <a:pt x="110516" y="34200"/>
                  </a:lnTo>
                  <a:lnTo>
                    <a:pt x="110988" y="34111"/>
                  </a:lnTo>
                  <a:lnTo>
                    <a:pt x="111222" y="34111"/>
                  </a:lnTo>
                  <a:lnTo>
                    <a:pt x="111377" y="34283"/>
                  </a:lnTo>
                  <a:lnTo>
                    <a:pt x="111455" y="34372"/>
                  </a:lnTo>
                  <a:lnTo>
                    <a:pt x="111611" y="34372"/>
                  </a:lnTo>
                  <a:lnTo>
                    <a:pt x="111850" y="34283"/>
                  </a:lnTo>
                  <a:lnTo>
                    <a:pt x="112477" y="33500"/>
                  </a:lnTo>
                  <a:lnTo>
                    <a:pt x="112633" y="33416"/>
                  </a:lnTo>
                  <a:lnTo>
                    <a:pt x="112866" y="33416"/>
                  </a:lnTo>
                  <a:lnTo>
                    <a:pt x="112944" y="33500"/>
                  </a:lnTo>
                  <a:lnTo>
                    <a:pt x="113650" y="34283"/>
                  </a:lnTo>
                  <a:lnTo>
                    <a:pt x="113727" y="34372"/>
                  </a:lnTo>
                  <a:lnTo>
                    <a:pt x="113888" y="34372"/>
                  </a:lnTo>
                  <a:lnTo>
                    <a:pt x="113966" y="34283"/>
                  </a:lnTo>
                  <a:lnTo>
                    <a:pt x="113966" y="34200"/>
                  </a:lnTo>
                  <a:lnTo>
                    <a:pt x="114200" y="33588"/>
                  </a:lnTo>
                  <a:lnTo>
                    <a:pt x="114355" y="33327"/>
                  </a:lnTo>
                  <a:lnTo>
                    <a:pt x="114594" y="33238"/>
                  </a:lnTo>
                  <a:lnTo>
                    <a:pt x="114750" y="33238"/>
                  </a:lnTo>
                  <a:lnTo>
                    <a:pt x="114983" y="33155"/>
                  </a:lnTo>
                  <a:lnTo>
                    <a:pt x="115216" y="32977"/>
                  </a:lnTo>
                  <a:lnTo>
                    <a:pt x="116000" y="31850"/>
                  </a:lnTo>
                  <a:lnTo>
                    <a:pt x="116238" y="31588"/>
                  </a:lnTo>
                  <a:lnTo>
                    <a:pt x="116472" y="31416"/>
                  </a:lnTo>
                  <a:lnTo>
                    <a:pt x="117411" y="30805"/>
                  </a:lnTo>
                  <a:lnTo>
                    <a:pt x="117727" y="30716"/>
                  </a:lnTo>
                  <a:lnTo>
                    <a:pt x="118511" y="30716"/>
                  </a:lnTo>
                  <a:lnTo>
                    <a:pt x="118744" y="30805"/>
                  </a:lnTo>
                  <a:lnTo>
                    <a:pt x="118983" y="30977"/>
                  </a:lnTo>
                  <a:lnTo>
                    <a:pt x="119216" y="30977"/>
                  </a:lnTo>
                  <a:lnTo>
                    <a:pt x="119294" y="30894"/>
                  </a:lnTo>
                  <a:lnTo>
                    <a:pt x="119294" y="30194"/>
                  </a:lnTo>
                  <a:lnTo>
                    <a:pt x="119138" y="29500"/>
                  </a:lnTo>
                  <a:lnTo>
                    <a:pt x="118983" y="28888"/>
                  </a:lnTo>
                  <a:lnTo>
                    <a:pt x="118822" y="28544"/>
                  </a:lnTo>
                  <a:lnTo>
                    <a:pt x="118666" y="28283"/>
                  </a:lnTo>
                  <a:lnTo>
                    <a:pt x="118355" y="27933"/>
                  </a:lnTo>
                  <a:lnTo>
                    <a:pt x="118277" y="27844"/>
                  </a:lnTo>
                  <a:lnTo>
                    <a:pt x="118277" y="27583"/>
                  </a:lnTo>
                  <a:lnTo>
                    <a:pt x="118433" y="27583"/>
                  </a:lnTo>
                  <a:lnTo>
                    <a:pt x="118588" y="27411"/>
                  </a:lnTo>
                  <a:lnTo>
                    <a:pt x="119138" y="27150"/>
                  </a:lnTo>
                  <a:lnTo>
                    <a:pt x="119372" y="26977"/>
                  </a:lnTo>
                  <a:close/>
                  <a:moveTo>
                    <a:pt x="16461" y="40466"/>
                  </a:moveTo>
                  <a:lnTo>
                    <a:pt x="16222" y="40205"/>
                  </a:lnTo>
                  <a:lnTo>
                    <a:pt x="16066" y="40027"/>
                  </a:lnTo>
                  <a:lnTo>
                    <a:pt x="16222" y="40205"/>
                  </a:lnTo>
                  <a:lnTo>
                    <a:pt x="16461" y="40466"/>
                  </a:lnTo>
                  <a:close/>
                  <a:moveTo>
                    <a:pt x="36761" y="54127"/>
                  </a:moveTo>
                  <a:lnTo>
                    <a:pt x="36605" y="53866"/>
                  </a:lnTo>
                  <a:lnTo>
                    <a:pt x="36366" y="53777"/>
                  </a:lnTo>
                  <a:lnTo>
                    <a:pt x="36211" y="53688"/>
                  </a:lnTo>
                  <a:lnTo>
                    <a:pt x="35822" y="53688"/>
                  </a:lnTo>
                  <a:lnTo>
                    <a:pt x="35350" y="53866"/>
                  </a:lnTo>
                  <a:lnTo>
                    <a:pt x="35116" y="53950"/>
                  </a:lnTo>
                  <a:lnTo>
                    <a:pt x="34877" y="54038"/>
                  </a:lnTo>
                  <a:lnTo>
                    <a:pt x="34566" y="54127"/>
                  </a:lnTo>
                  <a:lnTo>
                    <a:pt x="33861" y="54127"/>
                  </a:lnTo>
                  <a:lnTo>
                    <a:pt x="33388" y="53950"/>
                  </a:lnTo>
                  <a:lnTo>
                    <a:pt x="33233" y="53866"/>
                  </a:lnTo>
                  <a:lnTo>
                    <a:pt x="32761" y="53688"/>
                  </a:lnTo>
                  <a:lnTo>
                    <a:pt x="30177" y="53688"/>
                  </a:lnTo>
                  <a:lnTo>
                    <a:pt x="29938" y="53777"/>
                  </a:lnTo>
                  <a:lnTo>
                    <a:pt x="29705" y="53866"/>
                  </a:lnTo>
                  <a:lnTo>
                    <a:pt x="29233" y="54300"/>
                  </a:lnTo>
                  <a:lnTo>
                    <a:pt x="29000" y="54388"/>
                  </a:lnTo>
                  <a:lnTo>
                    <a:pt x="28766" y="54388"/>
                  </a:lnTo>
                  <a:lnTo>
                    <a:pt x="28527" y="54300"/>
                  </a:lnTo>
                  <a:lnTo>
                    <a:pt x="28294" y="54127"/>
                  </a:lnTo>
                  <a:lnTo>
                    <a:pt x="28061" y="53950"/>
                  </a:lnTo>
                  <a:lnTo>
                    <a:pt x="27511" y="53777"/>
                  </a:lnTo>
                  <a:lnTo>
                    <a:pt x="27277" y="53605"/>
                  </a:lnTo>
                  <a:lnTo>
                    <a:pt x="27200" y="53344"/>
                  </a:lnTo>
                  <a:lnTo>
                    <a:pt x="27200" y="53166"/>
                  </a:lnTo>
                  <a:lnTo>
                    <a:pt x="27277" y="52822"/>
                  </a:lnTo>
                  <a:lnTo>
                    <a:pt x="27433" y="52561"/>
                  </a:lnTo>
                  <a:lnTo>
                    <a:pt x="27744" y="52211"/>
                  </a:lnTo>
                  <a:lnTo>
                    <a:pt x="27983" y="51950"/>
                  </a:lnTo>
                  <a:lnTo>
                    <a:pt x="27983" y="50733"/>
                  </a:lnTo>
                  <a:lnTo>
                    <a:pt x="28138" y="50472"/>
                  </a:lnTo>
                  <a:lnTo>
                    <a:pt x="28372" y="50300"/>
                  </a:lnTo>
                  <a:lnTo>
                    <a:pt x="28527" y="50038"/>
                  </a:lnTo>
                  <a:lnTo>
                    <a:pt x="29000" y="49688"/>
                  </a:lnTo>
                  <a:lnTo>
                    <a:pt x="29233" y="49600"/>
                  </a:lnTo>
                  <a:lnTo>
                    <a:pt x="29550" y="49427"/>
                  </a:lnTo>
                  <a:lnTo>
                    <a:pt x="29938" y="49427"/>
                  </a:lnTo>
                  <a:lnTo>
                    <a:pt x="30255" y="49516"/>
                  </a:lnTo>
                  <a:lnTo>
                    <a:pt x="30488" y="49600"/>
                  </a:lnTo>
                  <a:lnTo>
                    <a:pt x="30566" y="49861"/>
                  </a:lnTo>
                  <a:lnTo>
                    <a:pt x="30488" y="50038"/>
                  </a:lnTo>
                  <a:lnTo>
                    <a:pt x="30411" y="50122"/>
                  </a:lnTo>
                  <a:lnTo>
                    <a:pt x="30411" y="50300"/>
                  </a:lnTo>
                  <a:lnTo>
                    <a:pt x="30488" y="50472"/>
                  </a:lnTo>
                  <a:lnTo>
                    <a:pt x="30805" y="50905"/>
                  </a:lnTo>
                  <a:lnTo>
                    <a:pt x="31038" y="50994"/>
                  </a:lnTo>
                  <a:lnTo>
                    <a:pt x="31350" y="50994"/>
                  </a:lnTo>
                  <a:lnTo>
                    <a:pt x="32294" y="50383"/>
                  </a:lnTo>
                  <a:lnTo>
                    <a:pt x="32605" y="50300"/>
                  </a:lnTo>
                  <a:lnTo>
                    <a:pt x="32838" y="50383"/>
                  </a:lnTo>
                  <a:lnTo>
                    <a:pt x="33783" y="50644"/>
                  </a:lnTo>
                  <a:lnTo>
                    <a:pt x="34094" y="50733"/>
                  </a:lnTo>
                  <a:lnTo>
                    <a:pt x="34250" y="50994"/>
                  </a:lnTo>
                  <a:lnTo>
                    <a:pt x="34722" y="51688"/>
                  </a:lnTo>
                  <a:lnTo>
                    <a:pt x="34877" y="52211"/>
                  </a:lnTo>
                  <a:lnTo>
                    <a:pt x="34955" y="52383"/>
                  </a:lnTo>
                  <a:lnTo>
                    <a:pt x="35033" y="52644"/>
                  </a:lnTo>
                  <a:lnTo>
                    <a:pt x="35272" y="52733"/>
                  </a:lnTo>
                  <a:lnTo>
                    <a:pt x="35583" y="52822"/>
                  </a:lnTo>
                  <a:lnTo>
                    <a:pt x="35738" y="52822"/>
                  </a:lnTo>
                  <a:lnTo>
                    <a:pt x="35977" y="52905"/>
                  </a:lnTo>
                  <a:lnTo>
                    <a:pt x="36211" y="52994"/>
                  </a:lnTo>
                  <a:lnTo>
                    <a:pt x="36527" y="53605"/>
                  </a:lnTo>
                  <a:lnTo>
                    <a:pt x="36683" y="53777"/>
                  </a:lnTo>
                  <a:lnTo>
                    <a:pt x="36761" y="54127"/>
                  </a:lnTo>
                  <a:close/>
                  <a:moveTo>
                    <a:pt x="42872" y="50300"/>
                  </a:moveTo>
                  <a:lnTo>
                    <a:pt x="41855" y="50300"/>
                  </a:lnTo>
                  <a:lnTo>
                    <a:pt x="41622" y="50472"/>
                  </a:lnTo>
                  <a:lnTo>
                    <a:pt x="41461" y="50733"/>
                  </a:lnTo>
                  <a:lnTo>
                    <a:pt x="41461" y="50994"/>
                  </a:lnTo>
                  <a:lnTo>
                    <a:pt x="41700" y="52038"/>
                  </a:lnTo>
                  <a:lnTo>
                    <a:pt x="41855" y="52383"/>
                  </a:lnTo>
                  <a:lnTo>
                    <a:pt x="42011" y="52644"/>
                  </a:lnTo>
                  <a:lnTo>
                    <a:pt x="42327" y="52994"/>
                  </a:lnTo>
                  <a:lnTo>
                    <a:pt x="42483" y="53255"/>
                  </a:lnTo>
                  <a:lnTo>
                    <a:pt x="42561" y="53605"/>
                  </a:lnTo>
                  <a:lnTo>
                    <a:pt x="42561" y="54994"/>
                  </a:lnTo>
                  <a:lnTo>
                    <a:pt x="42327" y="55083"/>
                  </a:lnTo>
                  <a:lnTo>
                    <a:pt x="39972" y="55605"/>
                  </a:lnTo>
                  <a:lnTo>
                    <a:pt x="39738" y="55605"/>
                  </a:lnTo>
                  <a:lnTo>
                    <a:pt x="39583" y="55516"/>
                  </a:lnTo>
                  <a:lnTo>
                    <a:pt x="39427" y="55433"/>
                  </a:lnTo>
                  <a:lnTo>
                    <a:pt x="39266" y="55605"/>
                  </a:lnTo>
                  <a:lnTo>
                    <a:pt x="39111" y="55694"/>
                  </a:lnTo>
                  <a:lnTo>
                    <a:pt x="38800" y="55777"/>
                  </a:lnTo>
                  <a:lnTo>
                    <a:pt x="38483" y="55866"/>
                  </a:lnTo>
                  <a:lnTo>
                    <a:pt x="38094" y="55866"/>
                  </a:lnTo>
                  <a:lnTo>
                    <a:pt x="37700" y="55605"/>
                  </a:lnTo>
                  <a:lnTo>
                    <a:pt x="37544" y="55344"/>
                  </a:lnTo>
                  <a:lnTo>
                    <a:pt x="37388" y="55172"/>
                  </a:lnTo>
                  <a:lnTo>
                    <a:pt x="37388" y="54994"/>
                  </a:lnTo>
                  <a:lnTo>
                    <a:pt x="37622" y="54994"/>
                  </a:lnTo>
                  <a:lnTo>
                    <a:pt x="37933" y="54911"/>
                  </a:lnTo>
                  <a:lnTo>
                    <a:pt x="38250" y="54822"/>
                  </a:lnTo>
                  <a:lnTo>
                    <a:pt x="38405" y="54650"/>
                  </a:lnTo>
                  <a:lnTo>
                    <a:pt x="38638" y="54650"/>
                  </a:lnTo>
                  <a:lnTo>
                    <a:pt x="38877" y="54733"/>
                  </a:lnTo>
                  <a:lnTo>
                    <a:pt x="39033" y="54994"/>
                  </a:lnTo>
                  <a:lnTo>
                    <a:pt x="39111" y="55172"/>
                  </a:lnTo>
                  <a:lnTo>
                    <a:pt x="39111" y="55255"/>
                  </a:lnTo>
                  <a:lnTo>
                    <a:pt x="39266" y="55083"/>
                  </a:lnTo>
                  <a:lnTo>
                    <a:pt x="39344" y="54822"/>
                  </a:lnTo>
                  <a:lnTo>
                    <a:pt x="39661" y="54300"/>
                  </a:lnTo>
                  <a:lnTo>
                    <a:pt x="40050" y="53950"/>
                  </a:lnTo>
                  <a:lnTo>
                    <a:pt x="40133" y="53688"/>
                  </a:lnTo>
                  <a:lnTo>
                    <a:pt x="40133" y="53344"/>
                  </a:lnTo>
                  <a:lnTo>
                    <a:pt x="39583" y="52300"/>
                  </a:lnTo>
                  <a:lnTo>
                    <a:pt x="39266" y="51688"/>
                  </a:lnTo>
                  <a:lnTo>
                    <a:pt x="38172" y="50122"/>
                  </a:lnTo>
                  <a:lnTo>
                    <a:pt x="38016" y="49861"/>
                  </a:lnTo>
                  <a:lnTo>
                    <a:pt x="38094" y="49516"/>
                  </a:lnTo>
                  <a:lnTo>
                    <a:pt x="38561" y="48816"/>
                  </a:lnTo>
                  <a:lnTo>
                    <a:pt x="38722" y="48644"/>
                  </a:lnTo>
                  <a:lnTo>
                    <a:pt x="38955" y="48383"/>
                  </a:lnTo>
                  <a:lnTo>
                    <a:pt x="39188" y="48294"/>
                  </a:lnTo>
                  <a:lnTo>
                    <a:pt x="39427" y="48211"/>
                  </a:lnTo>
                  <a:lnTo>
                    <a:pt x="39661" y="48383"/>
                  </a:lnTo>
                  <a:lnTo>
                    <a:pt x="39894" y="48472"/>
                  </a:lnTo>
                  <a:lnTo>
                    <a:pt x="40211" y="48555"/>
                  </a:lnTo>
                  <a:lnTo>
                    <a:pt x="42244" y="48555"/>
                  </a:lnTo>
                  <a:lnTo>
                    <a:pt x="42483" y="48644"/>
                  </a:lnTo>
                  <a:lnTo>
                    <a:pt x="42716" y="48816"/>
                  </a:lnTo>
                  <a:lnTo>
                    <a:pt x="43500" y="49950"/>
                  </a:lnTo>
                  <a:lnTo>
                    <a:pt x="43577" y="50122"/>
                  </a:lnTo>
                  <a:lnTo>
                    <a:pt x="43577" y="50211"/>
                  </a:lnTo>
                  <a:lnTo>
                    <a:pt x="43500" y="50211"/>
                  </a:lnTo>
                  <a:lnTo>
                    <a:pt x="43422" y="50300"/>
                  </a:lnTo>
                  <a:lnTo>
                    <a:pt x="42872" y="50300"/>
                  </a:lnTo>
                  <a:close/>
                  <a:moveTo>
                    <a:pt x="43033" y="15227"/>
                  </a:moveTo>
                  <a:lnTo>
                    <a:pt x="43188" y="15400"/>
                  </a:lnTo>
                  <a:lnTo>
                    <a:pt x="43344" y="15577"/>
                  </a:lnTo>
                  <a:lnTo>
                    <a:pt x="43422" y="15750"/>
                  </a:lnTo>
                  <a:lnTo>
                    <a:pt x="43577" y="15922"/>
                  </a:lnTo>
                  <a:lnTo>
                    <a:pt x="43816" y="16011"/>
                  </a:lnTo>
                  <a:lnTo>
                    <a:pt x="44050" y="16183"/>
                  </a:lnTo>
                  <a:lnTo>
                    <a:pt x="45383" y="16183"/>
                  </a:lnTo>
                  <a:lnTo>
                    <a:pt x="45461" y="16100"/>
                  </a:lnTo>
                  <a:lnTo>
                    <a:pt x="45461" y="16011"/>
                  </a:lnTo>
                  <a:lnTo>
                    <a:pt x="45383" y="15922"/>
                  </a:lnTo>
                  <a:lnTo>
                    <a:pt x="45066" y="15577"/>
                  </a:lnTo>
                  <a:lnTo>
                    <a:pt x="44755" y="15055"/>
                  </a:lnTo>
                  <a:lnTo>
                    <a:pt x="44205" y="13138"/>
                  </a:lnTo>
                  <a:lnTo>
                    <a:pt x="44127" y="12794"/>
                  </a:lnTo>
                  <a:lnTo>
                    <a:pt x="44205" y="12444"/>
                  </a:lnTo>
                  <a:lnTo>
                    <a:pt x="44677" y="11400"/>
                  </a:lnTo>
                  <a:lnTo>
                    <a:pt x="44988" y="10788"/>
                  </a:lnTo>
                  <a:lnTo>
                    <a:pt x="46244" y="8005"/>
                  </a:lnTo>
                  <a:lnTo>
                    <a:pt x="46400" y="7744"/>
                  </a:lnTo>
                  <a:lnTo>
                    <a:pt x="46638" y="7483"/>
                  </a:lnTo>
                  <a:lnTo>
                    <a:pt x="47655" y="6611"/>
                  </a:lnTo>
                  <a:lnTo>
                    <a:pt x="48044" y="6088"/>
                  </a:lnTo>
                  <a:lnTo>
                    <a:pt x="48516" y="5394"/>
                  </a:lnTo>
                  <a:lnTo>
                    <a:pt x="48750" y="5222"/>
                  </a:lnTo>
                  <a:lnTo>
                    <a:pt x="48988" y="5044"/>
                  </a:lnTo>
                  <a:lnTo>
                    <a:pt x="49538" y="4783"/>
                  </a:lnTo>
                  <a:lnTo>
                    <a:pt x="50083" y="4527"/>
                  </a:lnTo>
                  <a:lnTo>
                    <a:pt x="50711" y="4088"/>
                  </a:lnTo>
                  <a:lnTo>
                    <a:pt x="51183" y="3655"/>
                  </a:lnTo>
                  <a:lnTo>
                    <a:pt x="52277" y="2438"/>
                  </a:lnTo>
                  <a:lnTo>
                    <a:pt x="52438" y="2177"/>
                  </a:lnTo>
                  <a:lnTo>
                    <a:pt x="52355" y="1827"/>
                  </a:lnTo>
                  <a:lnTo>
                    <a:pt x="52277" y="1655"/>
                  </a:lnTo>
                  <a:lnTo>
                    <a:pt x="52044" y="1394"/>
                  </a:lnTo>
                  <a:lnTo>
                    <a:pt x="51811" y="1305"/>
                  </a:lnTo>
                  <a:lnTo>
                    <a:pt x="51261" y="1305"/>
                  </a:lnTo>
                  <a:lnTo>
                    <a:pt x="51027" y="1394"/>
                  </a:lnTo>
                  <a:lnTo>
                    <a:pt x="50788" y="1566"/>
                  </a:lnTo>
                  <a:lnTo>
                    <a:pt x="50400" y="1916"/>
                  </a:lnTo>
                  <a:lnTo>
                    <a:pt x="50005" y="2350"/>
                  </a:lnTo>
                  <a:lnTo>
                    <a:pt x="49772" y="2522"/>
                  </a:lnTo>
                  <a:lnTo>
                    <a:pt x="49538" y="2700"/>
                  </a:lnTo>
                  <a:lnTo>
                    <a:pt x="48988" y="2872"/>
                  </a:lnTo>
                  <a:lnTo>
                    <a:pt x="48361" y="3044"/>
                  </a:lnTo>
                  <a:lnTo>
                    <a:pt x="47577" y="3044"/>
                  </a:lnTo>
                  <a:lnTo>
                    <a:pt x="47338" y="3222"/>
                  </a:lnTo>
                  <a:lnTo>
                    <a:pt x="46950" y="3655"/>
                  </a:lnTo>
                  <a:lnTo>
                    <a:pt x="46555" y="4088"/>
                  </a:lnTo>
                  <a:lnTo>
                    <a:pt x="45461" y="5305"/>
                  </a:lnTo>
                  <a:lnTo>
                    <a:pt x="44911" y="5744"/>
                  </a:lnTo>
                  <a:lnTo>
                    <a:pt x="44755" y="5827"/>
                  </a:lnTo>
                  <a:lnTo>
                    <a:pt x="44522" y="6088"/>
                  </a:lnTo>
                  <a:lnTo>
                    <a:pt x="44438" y="6350"/>
                  </a:lnTo>
                  <a:lnTo>
                    <a:pt x="44438" y="6961"/>
                  </a:lnTo>
                  <a:lnTo>
                    <a:pt x="44361" y="7222"/>
                  </a:lnTo>
                  <a:lnTo>
                    <a:pt x="44205" y="7394"/>
                  </a:lnTo>
                  <a:lnTo>
                    <a:pt x="43972" y="7572"/>
                  </a:lnTo>
                  <a:lnTo>
                    <a:pt x="43733" y="7744"/>
                  </a:lnTo>
                  <a:lnTo>
                    <a:pt x="43500" y="8005"/>
                  </a:lnTo>
                  <a:lnTo>
                    <a:pt x="43111" y="8700"/>
                  </a:lnTo>
                  <a:lnTo>
                    <a:pt x="42950" y="8961"/>
                  </a:lnTo>
                  <a:lnTo>
                    <a:pt x="42950" y="9483"/>
                  </a:lnTo>
                  <a:lnTo>
                    <a:pt x="42872" y="9833"/>
                  </a:lnTo>
                  <a:lnTo>
                    <a:pt x="42716" y="10355"/>
                  </a:lnTo>
                  <a:lnTo>
                    <a:pt x="42405" y="10966"/>
                  </a:lnTo>
                  <a:lnTo>
                    <a:pt x="42327" y="11227"/>
                  </a:lnTo>
                  <a:lnTo>
                    <a:pt x="42166" y="11572"/>
                  </a:lnTo>
                  <a:lnTo>
                    <a:pt x="42166" y="12444"/>
                  </a:lnTo>
                  <a:lnTo>
                    <a:pt x="42088" y="12794"/>
                  </a:lnTo>
                  <a:lnTo>
                    <a:pt x="42011" y="13138"/>
                  </a:lnTo>
                  <a:lnTo>
                    <a:pt x="41933" y="13316"/>
                  </a:lnTo>
                  <a:lnTo>
                    <a:pt x="41855" y="13661"/>
                  </a:lnTo>
                  <a:lnTo>
                    <a:pt x="41855" y="14011"/>
                  </a:lnTo>
                  <a:lnTo>
                    <a:pt x="42088" y="14616"/>
                  </a:lnTo>
                  <a:lnTo>
                    <a:pt x="42244" y="14877"/>
                  </a:lnTo>
                  <a:lnTo>
                    <a:pt x="42483" y="15055"/>
                  </a:lnTo>
                  <a:lnTo>
                    <a:pt x="43033" y="15227"/>
                  </a:lnTo>
                  <a:close/>
                  <a:moveTo>
                    <a:pt x="5800" y="43594"/>
                  </a:moveTo>
                  <a:lnTo>
                    <a:pt x="6350" y="43250"/>
                  </a:lnTo>
                  <a:lnTo>
                    <a:pt x="6583" y="43161"/>
                  </a:lnTo>
                  <a:lnTo>
                    <a:pt x="6738" y="42988"/>
                  </a:lnTo>
                  <a:lnTo>
                    <a:pt x="6816" y="42638"/>
                  </a:lnTo>
                  <a:lnTo>
                    <a:pt x="6816" y="41683"/>
                  </a:lnTo>
                  <a:lnTo>
                    <a:pt x="6900" y="41333"/>
                  </a:lnTo>
                  <a:lnTo>
                    <a:pt x="7055" y="41072"/>
                  </a:lnTo>
                  <a:lnTo>
                    <a:pt x="7133" y="40900"/>
                  </a:lnTo>
                  <a:lnTo>
                    <a:pt x="7055" y="40727"/>
                  </a:lnTo>
                  <a:lnTo>
                    <a:pt x="6900" y="40466"/>
                  </a:lnTo>
                  <a:lnTo>
                    <a:pt x="6816" y="40288"/>
                  </a:lnTo>
                  <a:lnTo>
                    <a:pt x="6738" y="40116"/>
                  </a:lnTo>
                  <a:lnTo>
                    <a:pt x="6661" y="40027"/>
                  </a:lnTo>
                  <a:lnTo>
                    <a:pt x="6427" y="40027"/>
                  </a:lnTo>
                  <a:lnTo>
                    <a:pt x="6272" y="39855"/>
                  </a:lnTo>
                  <a:lnTo>
                    <a:pt x="6194" y="39766"/>
                  </a:lnTo>
                  <a:lnTo>
                    <a:pt x="6033" y="39766"/>
                  </a:lnTo>
                  <a:lnTo>
                    <a:pt x="5800" y="39855"/>
                  </a:lnTo>
                  <a:lnTo>
                    <a:pt x="5488" y="40205"/>
                  </a:lnTo>
                  <a:lnTo>
                    <a:pt x="5327" y="40466"/>
                  </a:lnTo>
                  <a:lnTo>
                    <a:pt x="5250" y="40727"/>
                  </a:lnTo>
                  <a:lnTo>
                    <a:pt x="5172" y="40811"/>
                  </a:lnTo>
                  <a:lnTo>
                    <a:pt x="4938" y="40900"/>
                  </a:lnTo>
                  <a:lnTo>
                    <a:pt x="4705" y="40900"/>
                  </a:lnTo>
                  <a:lnTo>
                    <a:pt x="4622" y="40988"/>
                  </a:lnTo>
                  <a:lnTo>
                    <a:pt x="4622" y="41250"/>
                  </a:lnTo>
                  <a:lnTo>
                    <a:pt x="4783" y="41422"/>
                  </a:lnTo>
                  <a:lnTo>
                    <a:pt x="4783" y="41683"/>
                  </a:lnTo>
                  <a:lnTo>
                    <a:pt x="4705" y="41766"/>
                  </a:lnTo>
                  <a:lnTo>
                    <a:pt x="4622" y="41766"/>
                  </a:lnTo>
                  <a:lnTo>
                    <a:pt x="4705" y="41944"/>
                  </a:lnTo>
                  <a:lnTo>
                    <a:pt x="4861" y="42205"/>
                  </a:lnTo>
                  <a:lnTo>
                    <a:pt x="4861" y="42550"/>
                  </a:lnTo>
                  <a:lnTo>
                    <a:pt x="4705" y="42811"/>
                  </a:lnTo>
                  <a:lnTo>
                    <a:pt x="4544" y="42988"/>
                  </a:lnTo>
                  <a:lnTo>
                    <a:pt x="4544" y="43855"/>
                  </a:lnTo>
                  <a:lnTo>
                    <a:pt x="4705" y="44033"/>
                  </a:lnTo>
                  <a:lnTo>
                    <a:pt x="4938" y="44205"/>
                  </a:lnTo>
                  <a:lnTo>
                    <a:pt x="5172" y="44116"/>
                  </a:lnTo>
                  <a:lnTo>
                    <a:pt x="5800" y="43594"/>
                  </a:lnTo>
                  <a:close/>
                  <a:moveTo>
                    <a:pt x="59022" y="78838"/>
                  </a:moveTo>
                  <a:lnTo>
                    <a:pt x="59022" y="79711"/>
                  </a:lnTo>
                  <a:lnTo>
                    <a:pt x="59100" y="79883"/>
                  </a:lnTo>
                  <a:lnTo>
                    <a:pt x="59177" y="79972"/>
                  </a:lnTo>
                  <a:lnTo>
                    <a:pt x="59255" y="80055"/>
                  </a:lnTo>
                  <a:lnTo>
                    <a:pt x="59488" y="80055"/>
                  </a:lnTo>
                  <a:lnTo>
                    <a:pt x="59727" y="79972"/>
                  </a:lnTo>
                  <a:lnTo>
                    <a:pt x="59961" y="79794"/>
                  </a:lnTo>
                  <a:lnTo>
                    <a:pt x="60038" y="79533"/>
                  </a:lnTo>
                  <a:lnTo>
                    <a:pt x="60038" y="79272"/>
                  </a:lnTo>
                  <a:lnTo>
                    <a:pt x="59961" y="79011"/>
                  </a:lnTo>
                  <a:lnTo>
                    <a:pt x="59333" y="78577"/>
                  </a:lnTo>
                  <a:lnTo>
                    <a:pt x="59177" y="78488"/>
                  </a:lnTo>
                  <a:lnTo>
                    <a:pt x="59100" y="78488"/>
                  </a:lnTo>
                  <a:lnTo>
                    <a:pt x="59100" y="78577"/>
                  </a:lnTo>
                  <a:lnTo>
                    <a:pt x="59022" y="78666"/>
                  </a:lnTo>
                  <a:lnTo>
                    <a:pt x="59022" y="78838"/>
                  </a:lnTo>
                  <a:close/>
                  <a:moveTo>
                    <a:pt x="74855" y="86761"/>
                  </a:moveTo>
                  <a:lnTo>
                    <a:pt x="74616" y="86150"/>
                  </a:lnTo>
                  <a:lnTo>
                    <a:pt x="74150" y="85455"/>
                  </a:lnTo>
                  <a:lnTo>
                    <a:pt x="73833" y="84933"/>
                  </a:lnTo>
                  <a:lnTo>
                    <a:pt x="73361" y="84494"/>
                  </a:lnTo>
                  <a:lnTo>
                    <a:pt x="72344" y="83277"/>
                  </a:lnTo>
                  <a:lnTo>
                    <a:pt x="71794" y="82844"/>
                  </a:lnTo>
                  <a:lnTo>
                    <a:pt x="71561" y="82755"/>
                  </a:lnTo>
                  <a:lnTo>
                    <a:pt x="71011" y="82494"/>
                  </a:lnTo>
                  <a:lnTo>
                    <a:pt x="70855" y="82322"/>
                  </a:lnTo>
                  <a:lnTo>
                    <a:pt x="70544" y="82144"/>
                  </a:lnTo>
                  <a:lnTo>
                    <a:pt x="70383" y="81883"/>
                  </a:lnTo>
                  <a:lnTo>
                    <a:pt x="69916" y="81188"/>
                  </a:lnTo>
                  <a:lnTo>
                    <a:pt x="69755" y="81016"/>
                  </a:lnTo>
                  <a:lnTo>
                    <a:pt x="69444" y="80927"/>
                  </a:lnTo>
                  <a:lnTo>
                    <a:pt x="69211" y="80927"/>
                  </a:lnTo>
                  <a:lnTo>
                    <a:pt x="69133" y="81016"/>
                  </a:lnTo>
                  <a:lnTo>
                    <a:pt x="69055" y="81100"/>
                  </a:lnTo>
                  <a:lnTo>
                    <a:pt x="69055" y="81277"/>
                  </a:lnTo>
                  <a:lnTo>
                    <a:pt x="69288" y="82233"/>
                  </a:lnTo>
                  <a:lnTo>
                    <a:pt x="69444" y="82583"/>
                  </a:lnTo>
                  <a:lnTo>
                    <a:pt x="69600" y="82844"/>
                  </a:lnTo>
                  <a:lnTo>
                    <a:pt x="69916" y="83188"/>
                  </a:lnTo>
                  <a:lnTo>
                    <a:pt x="70383" y="83711"/>
                  </a:lnTo>
                  <a:lnTo>
                    <a:pt x="70700" y="84061"/>
                  </a:lnTo>
                  <a:lnTo>
                    <a:pt x="71088" y="84494"/>
                  </a:lnTo>
                  <a:lnTo>
                    <a:pt x="71483" y="85105"/>
                  </a:lnTo>
                  <a:lnTo>
                    <a:pt x="71955" y="86150"/>
                  </a:lnTo>
                  <a:lnTo>
                    <a:pt x="72111" y="86411"/>
                  </a:lnTo>
                  <a:lnTo>
                    <a:pt x="72344" y="86672"/>
                  </a:lnTo>
                  <a:lnTo>
                    <a:pt x="72972" y="87105"/>
                  </a:lnTo>
                  <a:lnTo>
                    <a:pt x="73522" y="87544"/>
                  </a:lnTo>
                  <a:lnTo>
                    <a:pt x="74150" y="87977"/>
                  </a:lnTo>
                  <a:lnTo>
                    <a:pt x="74383" y="88061"/>
                  </a:lnTo>
                  <a:lnTo>
                    <a:pt x="74694" y="87977"/>
                  </a:lnTo>
                  <a:lnTo>
                    <a:pt x="74855" y="87888"/>
                  </a:lnTo>
                  <a:lnTo>
                    <a:pt x="75088" y="87716"/>
                  </a:lnTo>
                  <a:lnTo>
                    <a:pt x="75088" y="87366"/>
                  </a:lnTo>
                  <a:lnTo>
                    <a:pt x="74855" y="86761"/>
                  </a:lnTo>
                  <a:close/>
                  <a:moveTo>
                    <a:pt x="39344" y="93461"/>
                  </a:moveTo>
                  <a:lnTo>
                    <a:pt x="39111" y="93722"/>
                  </a:lnTo>
                  <a:lnTo>
                    <a:pt x="38955" y="93983"/>
                  </a:lnTo>
                  <a:lnTo>
                    <a:pt x="38483" y="94677"/>
                  </a:lnTo>
                  <a:lnTo>
                    <a:pt x="38327" y="94938"/>
                  </a:lnTo>
                  <a:lnTo>
                    <a:pt x="38016" y="95111"/>
                  </a:lnTo>
                  <a:lnTo>
                    <a:pt x="37855" y="95200"/>
                  </a:lnTo>
                  <a:lnTo>
                    <a:pt x="37388" y="95633"/>
                  </a:lnTo>
                  <a:lnTo>
                    <a:pt x="37227" y="95811"/>
                  </a:lnTo>
                  <a:lnTo>
                    <a:pt x="37227" y="96155"/>
                  </a:lnTo>
                  <a:lnTo>
                    <a:pt x="37466" y="97200"/>
                  </a:lnTo>
                  <a:lnTo>
                    <a:pt x="37544" y="97550"/>
                  </a:lnTo>
                  <a:lnTo>
                    <a:pt x="37466" y="97811"/>
                  </a:lnTo>
                  <a:lnTo>
                    <a:pt x="37311" y="98505"/>
                  </a:lnTo>
                  <a:lnTo>
                    <a:pt x="37072" y="99116"/>
                  </a:lnTo>
                  <a:lnTo>
                    <a:pt x="36916" y="99377"/>
                  </a:lnTo>
                  <a:lnTo>
                    <a:pt x="36838" y="99638"/>
                  </a:lnTo>
                  <a:lnTo>
                    <a:pt x="36761" y="99983"/>
                  </a:lnTo>
                  <a:lnTo>
                    <a:pt x="36761" y="101027"/>
                  </a:lnTo>
                  <a:lnTo>
                    <a:pt x="36838" y="101288"/>
                  </a:lnTo>
                  <a:lnTo>
                    <a:pt x="36994" y="101638"/>
                  </a:lnTo>
                  <a:lnTo>
                    <a:pt x="37311" y="101988"/>
                  </a:lnTo>
                  <a:lnTo>
                    <a:pt x="37544" y="102072"/>
                  </a:lnTo>
                  <a:lnTo>
                    <a:pt x="37855" y="102072"/>
                  </a:lnTo>
                  <a:lnTo>
                    <a:pt x="38016" y="101900"/>
                  </a:lnTo>
                  <a:lnTo>
                    <a:pt x="38327" y="101811"/>
                  </a:lnTo>
                  <a:lnTo>
                    <a:pt x="38800" y="101811"/>
                  </a:lnTo>
                  <a:lnTo>
                    <a:pt x="39033" y="101727"/>
                  </a:lnTo>
                  <a:lnTo>
                    <a:pt x="39188" y="101466"/>
                  </a:lnTo>
                  <a:lnTo>
                    <a:pt x="40522" y="96155"/>
                  </a:lnTo>
                  <a:lnTo>
                    <a:pt x="40600" y="95461"/>
                  </a:lnTo>
                  <a:lnTo>
                    <a:pt x="40600" y="93722"/>
                  </a:lnTo>
                  <a:lnTo>
                    <a:pt x="40522" y="93372"/>
                  </a:lnTo>
                  <a:lnTo>
                    <a:pt x="40366" y="93111"/>
                  </a:lnTo>
                  <a:lnTo>
                    <a:pt x="40288" y="93022"/>
                  </a:lnTo>
                  <a:lnTo>
                    <a:pt x="40211" y="92938"/>
                  </a:lnTo>
                  <a:lnTo>
                    <a:pt x="40133" y="92938"/>
                  </a:lnTo>
                  <a:lnTo>
                    <a:pt x="39972" y="93022"/>
                  </a:lnTo>
                  <a:lnTo>
                    <a:pt x="39344" y="93461"/>
                  </a:lnTo>
                  <a:close/>
                  <a:moveTo>
                    <a:pt x="7211" y="39422"/>
                  </a:moveTo>
                  <a:lnTo>
                    <a:pt x="7288" y="39244"/>
                  </a:lnTo>
                  <a:lnTo>
                    <a:pt x="7366" y="39161"/>
                  </a:lnTo>
                  <a:lnTo>
                    <a:pt x="7522" y="39244"/>
                  </a:lnTo>
                  <a:lnTo>
                    <a:pt x="7605" y="39505"/>
                  </a:lnTo>
                  <a:lnTo>
                    <a:pt x="7605" y="40377"/>
                  </a:lnTo>
                  <a:lnTo>
                    <a:pt x="7761" y="40466"/>
                  </a:lnTo>
                  <a:lnTo>
                    <a:pt x="8150" y="40466"/>
                  </a:lnTo>
                  <a:lnTo>
                    <a:pt x="8305" y="40550"/>
                  </a:lnTo>
                  <a:lnTo>
                    <a:pt x="8544" y="40638"/>
                  </a:lnTo>
                  <a:lnTo>
                    <a:pt x="8700" y="40900"/>
                  </a:lnTo>
                  <a:lnTo>
                    <a:pt x="8700" y="41511"/>
                  </a:lnTo>
                  <a:lnTo>
                    <a:pt x="8622" y="41766"/>
                  </a:lnTo>
                  <a:lnTo>
                    <a:pt x="8466" y="41944"/>
                  </a:lnTo>
                  <a:lnTo>
                    <a:pt x="8227" y="42027"/>
                  </a:lnTo>
                  <a:lnTo>
                    <a:pt x="7761" y="42377"/>
                  </a:lnTo>
                  <a:lnTo>
                    <a:pt x="7683" y="42550"/>
                  </a:lnTo>
                  <a:lnTo>
                    <a:pt x="7761" y="42638"/>
                  </a:lnTo>
                  <a:lnTo>
                    <a:pt x="7916" y="42638"/>
                  </a:lnTo>
                  <a:lnTo>
                    <a:pt x="7994" y="42811"/>
                  </a:lnTo>
                  <a:lnTo>
                    <a:pt x="7916" y="42988"/>
                  </a:lnTo>
                  <a:lnTo>
                    <a:pt x="7761" y="43250"/>
                  </a:lnTo>
                  <a:lnTo>
                    <a:pt x="7605" y="43422"/>
                  </a:lnTo>
                  <a:lnTo>
                    <a:pt x="7605" y="43855"/>
                  </a:lnTo>
                  <a:lnTo>
                    <a:pt x="8150" y="43855"/>
                  </a:lnTo>
                  <a:lnTo>
                    <a:pt x="8227" y="43944"/>
                  </a:lnTo>
                  <a:lnTo>
                    <a:pt x="8227" y="44205"/>
                  </a:lnTo>
                  <a:lnTo>
                    <a:pt x="8072" y="44377"/>
                  </a:lnTo>
                  <a:lnTo>
                    <a:pt x="7916" y="44727"/>
                  </a:lnTo>
                  <a:lnTo>
                    <a:pt x="7683" y="44900"/>
                  </a:lnTo>
                  <a:lnTo>
                    <a:pt x="7444" y="44988"/>
                  </a:lnTo>
                  <a:lnTo>
                    <a:pt x="7288" y="45161"/>
                  </a:lnTo>
                  <a:lnTo>
                    <a:pt x="7211" y="45338"/>
                  </a:lnTo>
                  <a:lnTo>
                    <a:pt x="7288" y="45511"/>
                  </a:lnTo>
                  <a:lnTo>
                    <a:pt x="7366" y="45600"/>
                  </a:lnTo>
                  <a:lnTo>
                    <a:pt x="7522" y="45511"/>
                  </a:lnTo>
                  <a:lnTo>
                    <a:pt x="7605" y="45338"/>
                  </a:lnTo>
                  <a:lnTo>
                    <a:pt x="7605" y="45250"/>
                  </a:lnTo>
                  <a:lnTo>
                    <a:pt x="7761" y="45161"/>
                  </a:lnTo>
                  <a:lnTo>
                    <a:pt x="8150" y="45161"/>
                  </a:lnTo>
                  <a:lnTo>
                    <a:pt x="8305" y="45077"/>
                  </a:lnTo>
                  <a:lnTo>
                    <a:pt x="8544" y="44988"/>
                  </a:lnTo>
                  <a:lnTo>
                    <a:pt x="8700" y="44900"/>
                  </a:lnTo>
                  <a:lnTo>
                    <a:pt x="8933" y="44988"/>
                  </a:lnTo>
                  <a:lnTo>
                    <a:pt x="9094" y="45077"/>
                  </a:lnTo>
                  <a:lnTo>
                    <a:pt x="9327" y="44988"/>
                  </a:lnTo>
                  <a:lnTo>
                    <a:pt x="9561" y="44816"/>
                  </a:lnTo>
                  <a:lnTo>
                    <a:pt x="9800" y="44727"/>
                  </a:lnTo>
                  <a:lnTo>
                    <a:pt x="10266" y="44727"/>
                  </a:lnTo>
                  <a:lnTo>
                    <a:pt x="10505" y="44555"/>
                  </a:lnTo>
                  <a:lnTo>
                    <a:pt x="10738" y="44466"/>
                  </a:lnTo>
                  <a:lnTo>
                    <a:pt x="10972" y="44294"/>
                  </a:lnTo>
                  <a:lnTo>
                    <a:pt x="11050" y="44116"/>
                  </a:lnTo>
                  <a:lnTo>
                    <a:pt x="11050" y="43855"/>
                  </a:lnTo>
                  <a:lnTo>
                    <a:pt x="11211" y="43683"/>
                  </a:lnTo>
                  <a:lnTo>
                    <a:pt x="11366" y="43422"/>
                  </a:lnTo>
                  <a:lnTo>
                    <a:pt x="11366" y="42727"/>
                  </a:lnTo>
                  <a:lnTo>
                    <a:pt x="11211" y="42638"/>
                  </a:lnTo>
                  <a:lnTo>
                    <a:pt x="10816" y="42638"/>
                  </a:lnTo>
                  <a:lnTo>
                    <a:pt x="10661" y="42550"/>
                  </a:lnTo>
                  <a:lnTo>
                    <a:pt x="10661" y="41944"/>
                  </a:lnTo>
                  <a:lnTo>
                    <a:pt x="10505" y="41422"/>
                  </a:lnTo>
                  <a:lnTo>
                    <a:pt x="10422" y="41161"/>
                  </a:lnTo>
                  <a:lnTo>
                    <a:pt x="10033" y="40638"/>
                  </a:lnTo>
                  <a:lnTo>
                    <a:pt x="9877" y="40466"/>
                  </a:lnTo>
                  <a:lnTo>
                    <a:pt x="9800" y="40116"/>
                  </a:lnTo>
                  <a:lnTo>
                    <a:pt x="9561" y="39505"/>
                  </a:lnTo>
                  <a:lnTo>
                    <a:pt x="9483" y="39244"/>
                  </a:lnTo>
                  <a:lnTo>
                    <a:pt x="9327" y="39161"/>
                  </a:lnTo>
                  <a:lnTo>
                    <a:pt x="9094" y="39161"/>
                  </a:lnTo>
                  <a:lnTo>
                    <a:pt x="8933" y="38983"/>
                  </a:lnTo>
                  <a:lnTo>
                    <a:pt x="8855" y="38722"/>
                  </a:lnTo>
                  <a:lnTo>
                    <a:pt x="8855" y="38461"/>
                  </a:lnTo>
                  <a:lnTo>
                    <a:pt x="8933" y="38200"/>
                  </a:lnTo>
                  <a:lnTo>
                    <a:pt x="9094" y="37677"/>
                  </a:lnTo>
                  <a:lnTo>
                    <a:pt x="9172" y="37505"/>
                  </a:lnTo>
                  <a:lnTo>
                    <a:pt x="9327" y="37244"/>
                  </a:lnTo>
                  <a:lnTo>
                    <a:pt x="9327" y="37072"/>
                  </a:lnTo>
                  <a:lnTo>
                    <a:pt x="9250" y="36894"/>
                  </a:lnTo>
                  <a:lnTo>
                    <a:pt x="9011" y="36811"/>
                  </a:lnTo>
                  <a:lnTo>
                    <a:pt x="8777" y="36722"/>
                  </a:lnTo>
                  <a:lnTo>
                    <a:pt x="8544" y="36811"/>
                  </a:lnTo>
                  <a:lnTo>
                    <a:pt x="8305" y="36894"/>
                  </a:lnTo>
                  <a:lnTo>
                    <a:pt x="8150" y="36811"/>
                  </a:lnTo>
                  <a:lnTo>
                    <a:pt x="8072" y="36550"/>
                  </a:lnTo>
                  <a:lnTo>
                    <a:pt x="8072" y="36288"/>
                  </a:lnTo>
                  <a:lnTo>
                    <a:pt x="8227" y="36111"/>
                  </a:lnTo>
                  <a:lnTo>
                    <a:pt x="8227" y="35766"/>
                  </a:lnTo>
                  <a:lnTo>
                    <a:pt x="7761" y="35766"/>
                  </a:lnTo>
                  <a:lnTo>
                    <a:pt x="7605" y="35850"/>
                  </a:lnTo>
                  <a:lnTo>
                    <a:pt x="7444" y="36111"/>
                  </a:lnTo>
                  <a:lnTo>
                    <a:pt x="7366" y="36288"/>
                  </a:lnTo>
                  <a:lnTo>
                    <a:pt x="6977" y="36811"/>
                  </a:lnTo>
                  <a:lnTo>
                    <a:pt x="6900" y="37072"/>
                  </a:lnTo>
                  <a:lnTo>
                    <a:pt x="6816" y="37244"/>
                  </a:lnTo>
                  <a:lnTo>
                    <a:pt x="6816" y="38811"/>
                  </a:lnTo>
                  <a:lnTo>
                    <a:pt x="6900" y="39161"/>
                  </a:lnTo>
                  <a:lnTo>
                    <a:pt x="6977" y="39422"/>
                  </a:lnTo>
                  <a:lnTo>
                    <a:pt x="7133" y="39505"/>
                  </a:lnTo>
                  <a:lnTo>
                    <a:pt x="7211" y="39422"/>
                  </a:lnTo>
                  <a:close/>
                  <a:moveTo>
                    <a:pt x="118038" y="111822"/>
                  </a:moveTo>
                  <a:lnTo>
                    <a:pt x="117727" y="111905"/>
                  </a:lnTo>
                  <a:lnTo>
                    <a:pt x="117411" y="111822"/>
                  </a:lnTo>
                  <a:lnTo>
                    <a:pt x="117255" y="111733"/>
                  </a:lnTo>
                  <a:lnTo>
                    <a:pt x="116788" y="111211"/>
                  </a:lnTo>
                  <a:lnTo>
                    <a:pt x="116705" y="111038"/>
                  </a:lnTo>
                  <a:lnTo>
                    <a:pt x="116550" y="110338"/>
                  </a:lnTo>
                  <a:lnTo>
                    <a:pt x="116550" y="110166"/>
                  </a:lnTo>
                  <a:lnTo>
                    <a:pt x="116472" y="109905"/>
                  </a:lnTo>
                  <a:lnTo>
                    <a:pt x="116316" y="109733"/>
                  </a:lnTo>
                  <a:lnTo>
                    <a:pt x="116083" y="109555"/>
                  </a:lnTo>
                  <a:lnTo>
                    <a:pt x="115922" y="109555"/>
                  </a:lnTo>
                  <a:lnTo>
                    <a:pt x="115922" y="109733"/>
                  </a:lnTo>
                  <a:lnTo>
                    <a:pt x="116394" y="110861"/>
                  </a:lnTo>
                  <a:lnTo>
                    <a:pt x="116550" y="111122"/>
                  </a:lnTo>
                  <a:lnTo>
                    <a:pt x="116550" y="111994"/>
                  </a:lnTo>
                  <a:lnTo>
                    <a:pt x="116394" y="112255"/>
                  </a:lnTo>
                  <a:lnTo>
                    <a:pt x="116000" y="112950"/>
                  </a:lnTo>
                  <a:lnTo>
                    <a:pt x="115922" y="113127"/>
                  </a:lnTo>
                  <a:lnTo>
                    <a:pt x="115922" y="113211"/>
                  </a:lnTo>
                  <a:lnTo>
                    <a:pt x="116000" y="113300"/>
                  </a:lnTo>
                  <a:lnTo>
                    <a:pt x="116083" y="113388"/>
                  </a:lnTo>
                  <a:lnTo>
                    <a:pt x="116316" y="113561"/>
                  </a:lnTo>
                  <a:lnTo>
                    <a:pt x="116472" y="113733"/>
                  </a:lnTo>
                  <a:lnTo>
                    <a:pt x="116550" y="113994"/>
                  </a:lnTo>
                  <a:lnTo>
                    <a:pt x="116550" y="114172"/>
                  </a:lnTo>
                  <a:lnTo>
                    <a:pt x="116627" y="114516"/>
                  </a:lnTo>
                  <a:lnTo>
                    <a:pt x="116788" y="114777"/>
                  </a:lnTo>
                  <a:lnTo>
                    <a:pt x="116944" y="114777"/>
                  </a:lnTo>
                  <a:lnTo>
                    <a:pt x="117177" y="114694"/>
                  </a:lnTo>
                  <a:lnTo>
                    <a:pt x="117494" y="114344"/>
                  </a:lnTo>
                  <a:lnTo>
                    <a:pt x="117650" y="114083"/>
                  </a:lnTo>
                  <a:lnTo>
                    <a:pt x="117727" y="113733"/>
                  </a:lnTo>
                  <a:lnTo>
                    <a:pt x="117727" y="113561"/>
                  </a:lnTo>
                  <a:lnTo>
                    <a:pt x="117883" y="113038"/>
                  </a:lnTo>
                  <a:lnTo>
                    <a:pt x="118277" y="112605"/>
                  </a:lnTo>
                  <a:lnTo>
                    <a:pt x="118666" y="112166"/>
                  </a:lnTo>
                  <a:lnTo>
                    <a:pt x="118744" y="111994"/>
                  </a:lnTo>
                  <a:lnTo>
                    <a:pt x="118666" y="111733"/>
                  </a:lnTo>
                  <a:lnTo>
                    <a:pt x="118511" y="111644"/>
                  </a:lnTo>
                  <a:lnTo>
                    <a:pt x="118194" y="111733"/>
                  </a:lnTo>
                  <a:lnTo>
                    <a:pt x="118038" y="111822"/>
                  </a:lnTo>
                  <a:close/>
                  <a:moveTo>
                    <a:pt x="19205" y="57783"/>
                  </a:moveTo>
                  <a:lnTo>
                    <a:pt x="19438" y="57783"/>
                  </a:lnTo>
                  <a:lnTo>
                    <a:pt x="19516" y="57694"/>
                  </a:lnTo>
                  <a:lnTo>
                    <a:pt x="19516" y="56822"/>
                  </a:lnTo>
                  <a:lnTo>
                    <a:pt x="19438" y="56738"/>
                  </a:lnTo>
                  <a:lnTo>
                    <a:pt x="19205" y="56650"/>
                  </a:lnTo>
                  <a:lnTo>
                    <a:pt x="19044" y="56650"/>
                  </a:lnTo>
                  <a:lnTo>
                    <a:pt x="18416" y="56738"/>
                  </a:lnTo>
                  <a:lnTo>
                    <a:pt x="17872" y="57000"/>
                  </a:lnTo>
                  <a:lnTo>
                    <a:pt x="17794" y="57083"/>
                  </a:lnTo>
                  <a:lnTo>
                    <a:pt x="17872" y="57172"/>
                  </a:lnTo>
                  <a:lnTo>
                    <a:pt x="18416" y="57433"/>
                  </a:lnTo>
                  <a:lnTo>
                    <a:pt x="19044" y="57694"/>
                  </a:lnTo>
                  <a:lnTo>
                    <a:pt x="19205" y="57783"/>
                  </a:lnTo>
                  <a:close/>
                  <a:moveTo>
                    <a:pt x="115216" y="114694"/>
                  </a:moveTo>
                  <a:lnTo>
                    <a:pt x="115061" y="114694"/>
                  </a:lnTo>
                  <a:lnTo>
                    <a:pt x="114750" y="115038"/>
                  </a:lnTo>
                  <a:lnTo>
                    <a:pt x="114511" y="115650"/>
                  </a:lnTo>
                  <a:lnTo>
                    <a:pt x="114433" y="115911"/>
                  </a:lnTo>
                  <a:lnTo>
                    <a:pt x="114044" y="116433"/>
                  </a:lnTo>
                  <a:lnTo>
                    <a:pt x="113888" y="116605"/>
                  </a:lnTo>
                  <a:lnTo>
                    <a:pt x="113572" y="116777"/>
                  </a:lnTo>
                  <a:lnTo>
                    <a:pt x="113022" y="116955"/>
                  </a:lnTo>
                  <a:lnTo>
                    <a:pt x="112788" y="117127"/>
                  </a:lnTo>
                  <a:lnTo>
                    <a:pt x="112555" y="117388"/>
                  </a:lnTo>
                  <a:lnTo>
                    <a:pt x="112477" y="117650"/>
                  </a:lnTo>
                  <a:lnTo>
                    <a:pt x="112238" y="118261"/>
                  </a:lnTo>
                  <a:lnTo>
                    <a:pt x="112083" y="118866"/>
                  </a:lnTo>
                  <a:lnTo>
                    <a:pt x="112005" y="119216"/>
                  </a:lnTo>
                  <a:lnTo>
                    <a:pt x="112161" y="119477"/>
                  </a:lnTo>
                  <a:lnTo>
                    <a:pt x="112633" y="119827"/>
                  </a:lnTo>
                  <a:lnTo>
                    <a:pt x="112866" y="119911"/>
                  </a:lnTo>
                  <a:lnTo>
                    <a:pt x="113100" y="120000"/>
                  </a:lnTo>
                  <a:lnTo>
                    <a:pt x="113416" y="119911"/>
                  </a:lnTo>
                  <a:lnTo>
                    <a:pt x="113572" y="119827"/>
                  </a:lnTo>
                  <a:lnTo>
                    <a:pt x="113805" y="119650"/>
                  </a:lnTo>
                  <a:lnTo>
                    <a:pt x="113966" y="119305"/>
                  </a:lnTo>
                  <a:lnTo>
                    <a:pt x="114200" y="118694"/>
                  </a:lnTo>
                  <a:lnTo>
                    <a:pt x="114277" y="118000"/>
                  </a:lnTo>
                  <a:lnTo>
                    <a:pt x="114277" y="117822"/>
                  </a:lnTo>
                  <a:lnTo>
                    <a:pt x="114355" y="117561"/>
                  </a:lnTo>
                  <a:lnTo>
                    <a:pt x="114511" y="117300"/>
                  </a:lnTo>
                  <a:lnTo>
                    <a:pt x="114827" y="116866"/>
                  </a:lnTo>
                  <a:lnTo>
                    <a:pt x="115216" y="116433"/>
                  </a:lnTo>
                  <a:lnTo>
                    <a:pt x="115688" y="116083"/>
                  </a:lnTo>
                  <a:lnTo>
                    <a:pt x="115922" y="115994"/>
                  </a:lnTo>
                  <a:lnTo>
                    <a:pt x="116083" y="115733"/>
                  </a:lnTo>
                  <a:lnTo>
                    <a:pt x="116161" y="115472"/>
                  </a:lnTo>
                  <a:lnTo>
                    <a:pt x="116161" y="115127"/>
                  </a:lnTo>
                  <a:lnTo>
                    <a:pt x="116083" y="115038"/>
                  </a:lnTo>
                  <a:lnTo>
                    <a:pt x="116000" y="114955"/>
                  </a:lnTo>
                  <a:lnTo>
                    <a:pt x="115766" y="114955"/>
                  </a:lnTo>
                  <a:lnTo>
                    <a:pt x="115455" y="114866"/>
                  </a:lnTo>
                  <a:lnTo>
                    <a:pt x="115216" y="114694"/>
                  </a:lnTo>
                  <a:close/>
                  <a:moveTo>
                    <a:pt x="15911" y="54300"/>
                  </a:moveTo>
                  <a:lnTo>
                    <a:pt x="15755" y="54561"/>
                  </a:lnTo>
                  <a:lnTo>
                    <a:pt x="15677" y="54822"/>
                  </a:lnTo>
                  <a:lnTo>
                    <a:pt x="15677" y="55605"/>
                  </a:lnTo>
                  <a:lnTo>
                    <a:pt x="15755" y="55694"/>
                  </a:lnTo>
                  <a:lnTo>
                    <a:pt x="15833" y="55777"/>
                  </a:lnTo>
                  <a:lnTo>
                    <a:pt x="16305" y="55777"/>
                  </a:lnTo>
                  <a:lnTo>
                    <a:pt x="16383" y="55694"/>
                  </a:lnTo>
                  <a:lnTo>
                    <a:pt x="16461" y="55605"/>
                  </a:lnTo>
                  <a:lnTo>
                    <a:pt x="16461" y="55255"/>
                  </a:lnTo>
                  <a:lnTo>
                    <a:pt x="16383" y="54911"/>
                  </a:lnTo>
                  <a:lnTo>
                    <a:pt x="16305" y="54650"/>
                  </a:lnTo>
                  <a:lnTo>
                    <a:pt x="16222" y="54388"/>
                  </a:lnTo>
                  <a:lnTo>
                    <a:pt x="16066" y="54211"/>
                  </a:lnTo>
                  <a:lnTo>
                    <a:pt x="15988" y="54211"/>
                  </a:lnTo>
                  <a:lnTo>
                    <a:pt x="15911" y="54300"/>
                  </a:lnTo>
                  <a:close/>
                  <a:moveTo>
                    <a:pt x="89588" y="61433"/>
                  </a:moveTo>
                  <a:lnTo>
                    <a:pt x="89744" y="61955"/>
                  </a:lnTo>
                  <a:lnTo>
                    <a:pt x="89744" y="62044"/>
                  </a:lnTo>
                  <a:lnTo>
                    <a:pt x="89977" y="62044"/>
                  </a:lnTo>
                  <a:lnTo>
                    <a:pt x="90216" y="61872"/>
                  </a:lnTo>
                  <a:lnTo>
                    <a:pt x="90372" y="61694"/>
                  </a:lnTo>
                  <a:lnTo>
                    <a:pt x="90450" y="61350"/>
                  </a:lnTo>
                  <a:lnTo>
                    <a:pt x="90450" y="60566"/>
                  </a:lnTo>
                  <a:lnTo>
                    <a:pt x="90216" y="60566"/>
                  </a:lnTo>
                  <a:lnTo>
                    <a:pt x="89666" y="60738"/>
                  </a:lnTo>
                  <a:lnTo>
                    <a:pt x="89511" y="60827"/>
                  </a:lnTo>
                  <a:lnTo>
                    <a:pt x="89511" y="60911"/>
                  </a:lnTo>
                  <a:lnTo>
                    <a:pt x="89433" y="61088"/>
                  </a:lnTo>
                  <a:lnTo>
                    <a:pt x="89511" y="61172"/>
                  </a:lnTo>
                  <a:lnTo>
                    <a:pt x="89588" y="61433"/>
                  </a:lnTo>
                  <a:close/>
                  <a:moveTo>
                    <a:pt x="16222" y="52644"/>
                  </a:moveTo>
                  <a:lnTo>
                    <a:pt x="16144" y="52561"/>
                  </a:lnTo>
                  <a:lnTo>
                    <a:pt x="16066" y="52472"/>
                  </a:lnTo>
                  <a:lnTo>
                    <a:pt x="15911" y="52472"/>
                  </a:lnTo>
                  <a:lnTo>
                    <a:pt x="15833" y="52561"/>
                  </a:lnTo>
                  <a:lnTo>
                    <a:pt x="15600" y="52644"/>
                  </a:lnTo>
                  <a:lnTo>
                    <a:pt x="15516" y="52733"/>
                  </a:lnTo>
                  <a:lnTo>
                    <a:pt x="15438" y="52822"/>
                  </a:lnTo>
                  <a:lnTo>
                    <a:pt x="15438" y="52905"/>
                  </a:lnTo>
                  <a:lnTo>
                    <a:pt x="15516" y="53083"/>
                  </a:lnTo>
                  <a:lnTo>
                    <a:pt x="15833" y="53427"/>
                  </a:lnTo>
                  <a:lnTo>
                    <a:pt x="16066" y="53516"/>
                  </a:lnTo>
                  <a:lnTo>
                    <a:pt x="16144" y="53516"/>
                  </a:lnTo>
                  <a:lnTo>
                    <a:pt x="16305" y="53427"/>
                  </a:lnTo>
                  <a:lnTo>
                    <a:pt x="16383" y="53255"/>
                  </a:lnTo>
                  <a:lnTo>
                    <a:pt x="16305" y="52905"/>
                  </a:lnTo>
                  <a:lnTo>
                    <a:pt x="16222" y="52644"/>
                  </a:lnTo>
                  <a:close/>
                  <a:moveTo>
                    <a:pt x="90216" y="85277"/>
                  </a:moveTo>
                  <a:lnTo>
                    <a:pt x="90216" y="85538"/>
                  </a:lnTo>
                  <a:lnTo>
                    <a:pt x="90372" y="85716"/>
                  </a:lnTo>
                  <a:lnTo>
                    <a:pt x="90605" y="85888"/>
                  </a:lnTo>
                  <a:lnTo>
                    <a:pt x="91077" y="86238"/>
                  </a:lnTo>
                  <a:lnTo>
                    <a:pt x="91233" y="86761"/>
                  </a:lnTo>
                  <a:lnTo>
                    <a:pt x="91233" y="87105"/>
                  </a:lnTo>
                  <a:lnTo>
                    <a:pt x="91311" y="87194"/>
                  </a:lnTo>
                  <a:lnTo>
                    <a:pt x="91472" y="87283"/>
                  </a:lnTo>
                  <a:lnTo>
                    <a:pt x="92172" y="87283"/>
                  </a:lnTo>
                  <a:lnTo>
                    <a:pt x="92411" y="87366"/>
                  </a:lnTo>
                  <a:lnTo>
                    <a:pt x="92644" y="87455"/>
                  </a:lnTo>
                  <a:lnTo>
                    <a:pt x="93272" y="87977"/>
                  </a:lnTo>
                  <a:lnTo>
                    <a:pt x="93822" y="88322"/>
                  </a:lnTo>
                  <a:lnTo>
                    <a:pt x="94838" y="88844"/>
                  </a:lnTo>
                  <a:lnTo>
                    <a:pt x="94994" y="89022"/>
                  </a:lnTo>
                  <a:lnTo>
                    <a:pt x="95077" y="89194"/>
                  </a:lnTo>
                  <a:lnTo>
                    <a:pt x="94994" y="89366"/>
                  </a:lnTo>
                  <a:lnTo>
                    <a:pt x="94838" y="89544"/>
                  </a:lnTo>
                  <a:lnTo>
                    <a:pt x="94605" y="89716"/>
                  </a:lnTo>
                  <a:lnTo>
                    <a:pt x="94450" y="89805"/>
                  </a:lnTo>
                  <a:lnTo>
                    <a:pt x="94605" y="89888"/>
                  </a:lnTo>
                  <a:lnTo>
                    <a:pt x="95077" y="89888"/>
                  </a:lnTo>
                  <a:lnTo>
                    <a:pt x="95388" y="89977"/>
                  </a:lnTo>
                  <a:lnTo>
                    <a:pt x="95544" y="90150"/>
                  </a:lnTo>
                  <a:lnTo>
                    <a:pt x="96094" y="90411"/>
                  </a:lnTo>
                  <a:lnTo>
                    <a:pt x="96327" y="90588"/>
                  </a:lnTo>
                  <a:lnTo>
                    <a:pt x="96800" y="90672"/>
                  </a:lnTo>
                  <a:lnTo>
                    <a:pt x="97033" y="90672"/>
                  </a:lnTo>
                  <a:lnTo>
                    <a:pt x="97188" y="90500"/>
                  </a:lnTo>
                  <a:lnTo>
                    <a:pt x="97505" y="90066"/>
                  </a:lnTo>
                  <a:lnTo>
                    <a:pt x="98055" y="89716"/>
                  </a:lnTo>
                  <a:lnTo>
                    <a:pt x="98288" y="89544"/>
                  </a:lnTo>
                  <a:lnTo>
                    <a:pt x="98838" y="89544"/>
                  </a:lnTo>
                  <a:lnTo>
                    <a:pt x="98994" y="89716"/>
                  </a:lnTo>
                  <a:lnTo>
                    <a:pt x="99544" y="90066"/>
                  </a:lnTo>
                  <a:lnTo>
                    <a:pt x="100250" y="90850"/>
                  </a:lnTo>
                  <a:lnTo>
                    <a:pt x="100716" y="91283"/>
                  </a:lnTo>
                  <a:lnTo>
                    <a:pt x="100955" y="91372"/>
                  </a:lnTo>
                  <a:lnTo>
                    <a:pt x="101033" y="91455"/>
                  </a:lnTo>
                  <a:lnTo>
                    <a:pt x="101111" y="91372"/>
                  </a:lnTo>
                  <a:lnTo>
                    <a:pt x="101188" y="91372"/>
                  </a:lnTo>
                  <a:lnTo>
                    <a:pt x="101188" y="90588"/>
                  </a:lnTo>
                  <a:lnTo>
                    <a:pt x="101111" y="90327"/>
                  </a:lnTo>
                  <a:lnTo>
                    <a:pt x="100955" y="90150"/>
                  </a:lnTo>
                  <a:lnTo>
                    <a:pt x="100327" y="89977"/>
                  </a:lnTo>
                  <a:lnTo>
                    <a:pt x="100172" y="89805"/>
                  </a:lnTo>
                  <a:lnTo>
                    <a:pt x="100088" y="89544"/>
                  </a:lnTo>
                  <a:lnTo>
                    <a:pt x="100088" y="89022"/>
                  </a:lnTo>
                  <a:lnTo>
                    <a:pt x="100250" y="88761"/>
                  </a:lnTo>
                  <a:lnTo>
                    <a:pt x="100327" y="88672"/>
                  </a:lnTo>
                  <a:lnTo>
                    <a:pt x="100327" y="88583"/>
                  </a:lnTo>
                  <a:lnTo>
                    <a:pt x="100172" y="88500"/>
                  </a:lnTo>
                  <a:lnTo>
                    <a:pt x="99622" y="88238"/>
                  </a:lnTo>
                  <a:lnTo>
                    <a:pt x="99305" y="88061"/>
                  </a:lnTo>
                  <a:lnTo>
                    <a:pt x="99150" y="87800"/>
                  </a:lnTo>
                  <a:lnTo>
                    <a:pt x="98916" y="87283"/>
                  </a:lnTo>
                  <a:lnTo>
                    <a:pt x="98677" y="87105"/>
                  </a:lnTo>
                  <a:lnTo>
                    <a:pt x="98055" y="86672"/>
                  </a:lnTo>
                  <a:lnTo>
                    <a:pt x="97427" y="86322"/>
                  </a:lnTo>
                  <a:lnTo>
                    <a:pt x="94994" y="85627"/>
                  </a:lnTo>
                  <a:lnTo>
                    <a:pt x="94683" y="85627"/>
                  </a:lnTo>
                  <a:lnTo>
                    <a:pt x="94450" y="85800"/>
                  </a:lnTo>
                  <a:lnTo>
                    <a:pt x="93822" y="86238"/>
                  </a:lnTo>
                  <a:lnTo>
                    <a:pt x="93505" y="86411"/>
                  </a:lnTo>
                  <a:lnTo>
                    <a:pt x="92800" y="86411"/>
                  </a:lnTo>
                  <a:lnTo>
                    <a:pt x="92566" y="86238"/>
                  </a:lnTo>
                  <a:lnTo>
                    <a:pt x="92255" y="85800"/>
                  </a:lnTo>
                  <a:lnTo>
                    <a:pt x="91783" y="85366"/>
                  </a:lnTo>
                  <a:lnTo>
                    <a:pt x="91472" y="85016"/>
                  </a:lnTo>
                  <a:lnTo>
                    <a:pt x="91233" y="84844"/>
                  </a:lnTo>
                  <a:lnTo>
                    <a:pt x="90922" y="84755"/>
                  </a:lnTo>
                  <a:lnTo>
                    <a:pt x="90766" y="84755"/>
                  </a:lnTo>
                  <a:lnTo>
                    <a:pt x="90527" y="84844"/>
                  </a:lnTo>
                  <a:lnTo>
                    <a:pt x="90372" y="85016"/>
                  </a:lnTo>
                  <a:lnTo>
                    <a:pt x="90216" y="85277"/>
                  </a:lnTo>
                  <a:close/>
                  <a:moveTo>
                    <a:pt x="102127" y="99983"/>
                  </a:moveTo>
                  <a:lnTo>
                    <a:pt x="101972" y="99638"/>
                  </a:lnTo>
                  <a:lnTo>
                    <a:pt x="101816" y="99377"/>
                  </a:lnTo>
                  <a:lnTo>
                    <a:pt x="101661" y="99200"/>
                  </a:lnTo>
                  <a:lnTo>
                    <a:pt x="101500" y="98855"/>
                  </a:lnTo>
                  <a:lnTo>
                    <a:pt x="101344" y="98244"/>
                  </a:lnTo>
                  <a:lnTo>
                    <a:pt x="101188" y="97983"/>
                  </a:lnTo>
                  <a:lnTo>
                    <a:pt x="100955" y="97811"/>
                  </a:lnTo>
                  <a:lnTo>
                    <a:pt x="100405" y="97633"/>
                  </a:lnTo>
                  <a:lnTo>
                    <a:pt x="99855" y="97288"/>
                  </a:lnTo>
                  <a:lnTo>
                    <a:pt x="99227" y="96855"/>
                  </a:lnTo>
                  <a:lnTo>
                    <a:pt x="98994" y="96594"/>
                  </a:lnTo>
                  <a:lnTo>
                    <a:pt x="98838" y="96333"/>
                  </a:lnTo>
                  <a:lnTo>
                    <a:pt x="98600" y="94850"/>
                  </a:lnTo>
                  <a:lnTo>
                    <a:pt x="98522" y="94588"/>
                  </a:lnTo>
                  <a:lnTo>
                    <a:pt x="98366" y="94327"/>
                  </a:lnTo>
                  <a:lnTo>
                    <a:pt x="97977" y="93894"/>
                  </a:lnTo>
                  <a:lnTo>
                    <a:pt x="97816" y="93633"/>
                  </a:lnTo>
                  <a:lnTo>
                    <a:pt x="97661" y="93372"/>
                  </a:lnTo>
                  <a:lnTo>
                    <a:pt x="97505" y="92677"/>
                  </a:lnTo>
                  <a:lnTo>
                    <a:pt x="97427" y="92588"/>
                  </a:lnTo>
                  <a:lnTo>
                    <a:pt x="97188" y="92588"/>
                  </a:lnTo>
                  <a:lnTo>
                    <a:pt x="96877" y="93022"/>
                  </a:lnTo>
                  <a:lnTo>
                    <a:pt x="96722" y="93283"/>
                  </a:lnTo>
                  <a:lnTo>
                    <a:pt x="96644" y="93544"/>
                  </a:lnTo>
                  <a:lnTo>
                    <a:pt x="96644" y="95027"/>
                  </a:lnTo>
                  <a:lnTo>
                    <a:pt x="96566" y="95372"/>
                  </a:lnTo>
                  <a:lnTo>
                    <a:pt x="96405" y="95633"/>
                  </a:lnTo>
                  <a:lnTo>
                    <a:pt x="96094" y="95983"/>
                  </a:lnTo>
                  <a:lnTo>
                    <a:pt x="95861" y="96155"/>
                  </a:lnTo>
                  <a:lnTo>
                    <a:pt x="95544" y="96244"/>
                  </a:lnTo>
                  <a:lnTo>
                    <a:pt x="95388" y="96244"/>
                  </a:lnTo>
                  <a:lnTo>
                    <a:pt x="95155" y="96155"/>
                  </a:lnTo>
                  <a:lnTo>
                    <a:pt x="94916" y="95894"/>
                  </a:lnTo>
                  <a:lnTo>
                    <a:pt x="94527" y="95200"/>
                  </a:lnTo>
                  <a:lnTo>
                    <a:pt x="94288" y="95027"/>
                  </a:lnTo>
                  <a:lnTo>
                    <a:pt x="93977" y="94938"/>
                  </a:lnTo>
                  <a:lnTo>
                    <a:pt x="93900" y="94938"/>
                  </a:lnTo>
                  <a:lnTo>
                    <a:pt x="93583" y="94850"/>
                  </a:lnTo>
                  <a:lnTo>
                    <a:pt x="93272" y="94766"/>
                  </a:lnTo>
                  <a:lnTo>
                    <a:pt x="93038" y="94677"/>
                  </a:lnTo>
                  <a:lnTo>
                    <a:pt x="92961" y="94588"/>
                  </a:lnTo>
                  <a:lnTo>
                    <a:pt x="92877" y="94505"/>
                  </a:lnTo>
                  <a:lnTo>
                    <a:pt x="92877" y="94327"/>
                  </a:lnTo>
                  <a:lnTo>
                    <a:pt x="92961" y="94155"/>
                  </a:lnTo>
                  <a:lnTo>
                    <a:pt x="93038" y="93983"/>
                  </a:lnTo>
                  <a:lnTo>
                    <a:pt x="93350" y="93372"/>
                  </a:lnTo>
                  <a:lnTo>
                    <a:pt x="93427" y="93111"/>
                  </a:lnTo>
                  <a:lnTo>
                    <a:pt x="93427" y="92850"/>
                  </a:lnTo>
                  <a:lnTo>
                    <a:pt x="93350" y="92761"/>
                  </a:lnTo>
                  <a:lnTo>
                    <a:pt x="93272" y="92761"/>
                  </a:lnTo>
                  <a:lnTo>
                    <a:pt x="92333" y="92500"/>
                  </a:lnTo>
                  <a:lnTo>
                    <a:pt x="91705" y="92416"/>
                  </a:lnTo>
                  <a:lnTo>
                    <a:pt x="91311" y="92416"/>
                  </a:lnTo>
                  <a:lnTo>
                    <a:pt x="91077" y="92588"/>
                  </a:lnTo>
                  <a:lnTo>
                    <a:pt x="90605" y="92938"/>
                  </a:lnTo>
                  <a:lnTo>
                    <a:pt x="90372" y="93111"/>
                  </a:lnTo>
                  <a:lnTo>
                    <a:pt x="89822" y="93372"/>
                  </a:lnTo>
                  <a:lnTo>
                    <a:pt x="89588" y="93544"/>
                  </a:lnTo>
                  <a:lnTo>
                    <a:pt x="89355" y="93722"/>
                  </a:lnTo>
                  <a:lnTo>
                    <a:pt x="89194" y="93983"/>
                  </a:lnTo>
                  <a:lnTo>
                    <a:pt x="89116" y="94155"/>
                  </a:lnTo>
                  <a:lnTo>
                    <a:pt x="88961" y="94416"/>
                  </a:lnTo>
                  <a:lnTo>
                    <a:pt x="88727" y="94505"/>
                  </a:lnTo>
                  <a:lnTo>
                    <a:pt x="88255" y="94327"/>
                  </a:lnTo>
                  <a:lnTo>
                    <a:pt x="88100" y="94244"/>
                  </a:lnTo>
                  <a:lnTo>
                    <a:pt x="87783" y="94155"/>
                  </a:lnTo>
                  <a:lnTo>
                    <a:pt x="87550" y="94244"/>
                  </a:lnTo>
                  <a:lnTo>
                    <a:pt x="87316" y="94327"/>
                  </a:lnTo>
                  <a:lnTo>
                    <a:pt x="86766" y="94677"/>
                  </a:lnTo>
                  <a:lnTo>
                    <a:pt x="86138" y="95200"/>
                  </a:lnTo>
                  <a:lnTo>
                    <a:pt x="85588" y="95550"/>
                  </a:lnTo>
                  <a:lnTo>
                    <a:pt x="85355" y="95633"/>
                  </a:lnTo>
                  <a:lnTo>
                    <a:pt x="84805" y="95983"/>
                  </a:lnTo>
                  <a:lnTo>
                    <a:pt x="84650" y="96072"/>
                  </a:lnTo>
                  <a:lnTo>
                    <a:pt x="84416" y="96244"/>
                  </a:lnTo>
                  <a:lnTo>
                    <a:pt x="84261" y="96594"/>
                  </a:lnTo>
                  <a:lnTo>
                    <a:pt x="84022" y="97200"/>
                  </a:lnTo>
                  <a:lnTo>
                    <a:pt x="83866" y="97372"/>
                  </a:lnTo>
                  <a:lnTo>
                    <a:pt x="83633" y="97461"/>
                  </a:lnTo>
                  <a:lnTo>
                    <a:pt x="83472" y="97461"/>
                  </a:lnTo>
                  <a:lnTo>
                    <a:pt x="83238" y="97550"/>
                  </a:lnTo>
                  <a:lnTo>
                    <a:pt x="82927" y="97722"/>
                  </a:lnTo>
                  <a:lnTo>
                    <a:pt x="82300" y="98155"/>
                  </a:lnTo>
                  <a:lnTo>
                    <a:pt x="81750" y="98505"/>
                  </a:lnTo>
                  <a:lnTo>
                    <a:pt x="80811" y="99027"/>
                  </a:lnTo>
                  <a:lnTo>
                    <a:pt x="80261" y="99461"/>
                  </a:lnTo>
                  <a:lnTo>
                    <a:pt x="79950" y="99811"/>
                  </a:lnTo>
                  <a:lnTo>
                    <a:pt x="79555" y="100333"/>
                  </a:lnTo>
                  <a:lnTo>
                    <a:pt x="79477" y="100594"/>
                  </a:lnTo>
                  <a:lnTo>
                    <a:pt x="79400" y="100944"/>
                  </a:lnTo>
                  <a:lnTo>
                    <a:pt x="79477" y="101205"/>
                  </a:lnTo>
                  <a:lnTo>
                    <a:pt x="79633" y="101811"/>
                  </a:lnTo>
                  <a:lnTo>
                    <a:pt x="79711" y="102511"/>
                  </a:lnTo>
                  <a:lnTo>
                    <a:pt x="79711" y="102683"/>
                  </a:lnTo>
                  <a:lnTo>
                    <a:pt x="79788" y="103377"/>
                  </a:lnTo>
                  <a:lnTo>
                    <a:pt x="80416" y="105644"/>
                  </a:lnTo>
                  <a:lnTo>
                    <a:pt x="80494" y="106338"/>
                  </a:lnTo>
                  <a:lnTo>
                    <a:pt x="80494" y="108250"/>
                  </a:lnTo>
                  <a:lnTo>
                    <a:pt x="80572" y="108511"/>
                  </a:lnTo>
                  <a:lnTo>
                    <a:pt x="80733" y="108772"/>
                  </a:lnTo>
                  <a:lnTo>
                    <a:pt x="81044" y="109211"/>
                  </a:lnTo>
                  <a:lnTo>
                    <a:pt x="81277" y="109383"/>
                  </a:lnTo>
                  <a:lnTo>
                    <a:pt x="81750" y="109383"/>
                  </a:lnTo>
                  <a:lnTo>
                    <a:pt x="82300" y="109294"/>
                  </a:lnTo>
                  <a:lnTo>
                    <a:pt x="82927" y="109122"/>
                  </a:lnTo>
                  <a:lnTo>
                    <a:pt x="83472" y="108861"/>
                  </a:lnTo>
                  <a:lnTo>
                    <a:pt x="83711" y="108688"/>
                  </a:lnTo>
                  <a:lnTo>
                    <a:pt x="83944" y="108600"/>
                  </a:lnTo>
                  <a:lnTo>
                    <a:pt x="84416" y="108600"/>
                  </a:lnTo>
                  <a:lnTo>
                    <a:pt x="85044" y="108427"/>
                  </a:lnTo>
                  <a:lnTo>
                    <a:pt x="85588" y="108250"/>
                  </a:lnTo>
                  <a:lnTo>
                    <a:pt x="85827" y="108077"/>
                  </a:lnTo>
                  <a:lnTo>
                    <a:pt x="85905" y="107905"/>
                  </a:lnTo>
                  <a:lnTo>
                    <a:pt x="85983" y="107727"/>
                  </a:lnTo>
                  <a:lnTo>
                    <a:pt x="86138" y="107555"/>
                  </a:lnTo>
                  <a:lnTo>
                    <a:pt x="87472" y="107033"/>
                  </a:lnTo>
                  <a:lnTo>
                    <a:pt x="87783" y="106944"/>
                  </a:lnTo>
                  <a:lnTo>
                    <a:pt x="88100" y="106861"/>
                  </a:lnTo>
                  <a:lnTo>
                    <a:pt x="89038" y="106861"/>
                  </a:lnTo>
                  <a:lnTo>
                    <a:pt x="89666" y="106944"/>
                  </a:lnTo>
                  <a:lnTo>
                    <a:pt x="91311" y="107205"/>
                  </a:lnTo>
                  <a:lnTo>
                    <a:pt x="91627" y="107383"/>
                  </a:lnTo>
                  <a:lnTo>
                    <a:pt x="91861" y="107555"/>
                  </a:lnTo>
                  <a:lnTo>
                    <a:pt x="92566" y="108338"/>
                  </a:lnTo>
                  <a:lnTo>
                    <a:pt x="93038" y="108772"/>
                  </a:lnTo>
                  <a:lnTo>
                    <a:pt x="93350" y="109211"/>
                  </a:lnTo>
                  <a:lnTo>
                    <a:pt x="93583" y="109383"/>
                  </a:lnTo>
                  <a:lnTo>
                    <a:pt x="93977" y="109383"/>
                  </a:lnTo>
                  <a:lnTo>
                    <a:pt x="94288" y="109472"/>
                  </a:lnTo>
                  <a:lnTo>
                    <a:pt x="94450" y="109733"/>
                  </a:lnTo>
                  <a:lnTo>
                    <a:pt x="94916" y="110516"/>
                  </a:lnTo>
                  <a:lnTo>
                    <a:pt x="95233" y="110861"/>
                  </a:lnTo>
                  <a:lnTo>
                    <a:pt x="95700" y="111300"/>
                  </a:lnTo>
                  <a:lnTo>
                    <a:pt x="96327" y="111822"/>
                  </a:lnTo>
                  <a:lnTo>
                    <a:pt x="96955" y="112083"/>
                  </a:lnTo>
                  <a:lnTo>
                    <a:pt x="97505" y="112255"/>
                  </a:lnTo>
                  <a:lnTo>
                    <a:pt x="97738" y="112344"/>
                  </a:lnTo>
                  <a:lnTo>
                    <a:pt x="98055" y="112255"/>
                  </a:lnTo>
                  <a:lnTo>
                    <a:pt x="98288" y="112166"/>
                  </a:lnTo>
                  <a:lnTo>
                    <a:pt x="98522" y="112083"/>
                  </a:lnTo>
                  <a:lnTo>
                    <a:pt x="98761" y="112255"/>
                  </a:lnTo>
                  <a:lnTo>
                    <a:pt x="99072" y="112605"/>
                  </a:lnTo>
                  <a:lnTo>
                    <a:pt x="99305" y="112777"/>
                  </a:lnTo>
                  <a:lnTo>
                    <a:pt x="99466" y="112866"/>
                  </a:lnTo>
                  <a:lnTo>
                    <a:pt x="99700" y="112777"/>
                  </a:lnTo>
                  <a:lnTo>
                    <a:pt x="99933" y="112605"/>
                  </a:lnTo>
                  <a:lnTo>
                    <a:pt x="100250" y="112255"/>
                  </a:lnTo>
                  <a:lnTo>
                    <a:pt x="100716" y="111822"/>
                  </a:lnTo>
                  <a:lnTo>
                    <a:pt x="100955" y="111733"/>
                  </a:lnTo>
                  <a:lnTo>
                    <a:pt x="101422" y="111561"/>
                  </a:lnTo>
                  <a:lnTo>
                    <a:pt x="101583" y="111472"/>
                  </a:lnTo>
                  <a:lnTo>
                    <a:pt x="101583" y="111038"/>
                  </a:lnTo>
                  <a:lnTo>
                    <a:pt x="101661" y="110688"/>
                  </a:lnTo>
                  <a:lnTo>
                    <a:pt x="101738" y="110427"/>
                  </a:lnTo>
                  <a:lnTo>
                    <a:pt x="102205" y="109294"/>
                  </a:lnTo>
                  <a:lnTo>
                    <a:pt x="102522" y="108688"/>
                  </a:lnTo>
                  <a:lnTo>
                    <a:pt x="103383" y="105905"/>
                  </a:lnTo>
                  <a:lnTo>
                    <a:pt x="103538" y="105205"/>
                  </a:lnTo>
                  <a:lnTo>
                    <a:pt x="103538" y="102072"/>
                  </a:lnTo>
                  <a:lnTo>
                    <a:pt x="103461" y="101811"/>
                  </a:lnTo>
                  <a:lnTo>
                    <a:pt x="103305" y="101550"/>
                  </a:lnTo>
                  <a:lnTo>
                    <a:pt x="102677" y="101116"/>
                  </a:lnTo>
                  <a:lnTo>
                    <a:pt x="102444" y="100855"/>
                  </a:lnTo>
                  <a:lnTo>
                    <a:pt x="102283" y="100594"/>
                  </a:lnTo>
                  <a:lnTo>
                    <a:pt x="102127" y="99983"/>
                  </a:lnTo>
                  <a:close/>
                  <a:moveTo>
                    <a:pt x="98838" y="114516"/>
                  </a:moveTo>
                  <a:lnTo>
                    <a:pt x="98761" y="114605"/>
                  </a:lnTo>
                  <a:lnTo>
                    <a:pt x="98677" y="114605"/>
                  </a:lnTo>
                  <a:lnTo>
                    <a:pt x="98600" y="114777"/>
                  </a:lnTo>
                  <a:lnTo>
                    <a:pt x="98677" y="114866"/>
                  </a:lnTo>
                  <a:lnTo>
                    <a:pt x="98838" y="115472"/>
                  </a:lnTo>
                  <a:lnTo>
                    <a:pt x="98916" y="116172"/>
                  </a:lnTo>
                  <a:lnTo>
                    <a:pt x="98916" y="116344"/>
                  </a:lnTo>
                  <a:lnTo>
                    <a:pt x="98994" y="116605"/>
                  </a:lnTo>
                  <a:lnTo>
                    <a:pt x="99227" y="116777"/>
                  </a:lnTo>
                  <a:lnTo>
                    <a:pt x="99466" y="116955"/>
                  </a:lnTo>
                  <a:lnTo>
                    <a:pt x="99700" y="116955"/>
                  </a:lnTo>
                  <a:lnTo>
                    <a:pt x="99855" y="116777"/>
                  </a:lnTo>
                  <a:lnTo>
                    <a:pt x="99933" y="116516"/>
                  </a:lnTo>
                  <a:lnTo>
                    <a:pt x="100172" y="115911"/>
                  </a:lnTo>
                  <a:lnTo>
                    <a:pt x="100405" y="115300"/>
                  </a:lnTo>
                  <a:lnTo>
                    <a:pt x="100483" y="114605"/>
                  </a:lnTo>
                  <a:lnTo>
                    <a:pt x="100483" y="114344"/>
                  </a:lnTo>
                  <a:lnTo>
                    <a:pt x="100405" y="114255"/>
                  </a:lnTo>
                  <a:lnTo>
                    <a:pt x="100172" y="114255"/>
                  </a:lnTo>
                  <a:lnTo>
                    <a:pt x="100011" y="114433"/>
                  </a:lnTo>
                  <a:lnTo>
                    <a:pt x="99700" y="114516"/>
                  </a:lnTo>
                  <a:lnTo>
                    <a:pt x="98838" y="114516"/>
                  </a:lnTo>
                  <a:close/>
                  <a:moveTo>
                    <a:pt x="97111" y="41683"/>
                  </a:moveTo>
                  <a:lnTo>
                    <a:pt x="97033" y="41511"/>
                  </a:lnTo>
                  <a:lnTo>
                    <a:pt x="97033" y="41855"/>
                  </a:lnTo>
                  <a:lnTo>
                    <a:pt x="96955" y="42466"/>
                  </a:lnTo>
                  <a:lnTo>
                    <a:pt x="96722" y="43161"/>
                  </a:lnTo>
                  <a:lnTo>
                    <a:pt x="96722" y="43422"/>
                  </a:lnTo>
                  <a:lnTo>
                    <a:pt x="96800" y="43772"/>
                  </a:lnTo>
                  <a:lnTo>
                    <a:pt x="96955" y="44294"/>
                  </a:lnTo>
                  <a:lnTo>
                    <a:pt x="97033" y="44638"/>
                  </a:lnTo>
                  <a:lnTo>
                    <a:pt x="97033" y="48644"/>
                  </a:lnTo>
                  <a:lnTo>
                    <a:pt x="97111" y="48905"/>
                  </a:lnTo>
                  <a:lnTo>
                    <a:pt x="97350" y="49077"/>
                  </a:lnTo>
                  <a:lnTo>
                    <a:pt x="97894" y="49338"/>
                  </a:lnTo>
                  <a:lnTo>
                    <a:pt x="98055" y="49338"/>
                  </a:lnTo>
                  <a:lnTo>
                    <a:pt x="97977" y="49166"/>
                  </a:lnTo>
                  <a:lnTo>
                    <a:pt x="97583" y="48472"/>
                  </a:lnTo>
                  <a:lnTo>
                    <a:pt x="97427" y="48122"/>
                  </a:lnTo>
                  <a:lnTo>
                    <a:pt x="97427" y="47338"/>
                  </a:lnTo>
                  <a:lnTo>
                    <a:pt x="97505" y="46988"/>
                  </a:lnTo>
                  <a:lnTo>
                    <a:pt x="97661" y="46727"/>
                  </a:lnTo>
                  <a:lnTo>
                    <a:pt x="97816" y="46555"/>
                  </a:lnTo>
                  <a:lnTo>
                    <a:pt x="97894" y="46555"/>
                  </a:lnTo>
                  <a:lnTo>
                    <a:pt x="97977" y="46644"/>
                  </a:lnTo>
                  <a:lnTo>
                    <a:pt x="98055" y="46727"/>
                  </a:lnTo>
                  <a:lnTo>
                    <a:pt x="98055" y="46555"/>
                  </a:lnTo>
                  <a:lnTo>
                    <a:pt x="97505" y="43772"/>
                  </a:lnTo>
                  <a:lnTo>
                    <a:pt x="97427" y="43072"/>
                  </a:lnTo>
                  <a:lnTo>
                    <a:pt x="97427" y="42988"/>
                  </a:lnTo>
                  <a:lnTo>
                    <a:pt x="97272" y="42288"/>
                  </a:lnTo>
                  <a:lnTo>
                    <a:pt x="97111" y="41683"/>
                  </a:lnTo>
                  <a:close/>
                  <a:moveTo>
                    <a:pt x="96405" y="50905"/>
                  </a:moveTo>
                  <a:lnTo>
                    <a:pt x="96250" y="51427"/>
                  </a:lnTo>
                  <a:lnTo>
                    <a:pt x="96250" y="52038"/>
                  </a:lnTo>
                  <a:lnTo>
                    <a:pt x="96172" y="52383"/>
                  </a:lnTo>
                  <a:lnTo>
                    <a:pt x="96094" y="52733"/>
                  </a:lnTo>
                  <a:lnTo>
                    <a:pt x="96016" y="52905"/>
                  </a:lnTo>
                  <a:lnTo>
                    <a:pt x="95861" y="53255"/>
                  </a:lnTo>
                  <a:lnTo>
                    <a:pt x="95861" y="53777"/>
                  </a:lnTo>
                  <a:lnTo>
                    <a:pt x="95938" y="53866"/>
                  </a:lnTo>
                  <a:lnTo>
                    <a:pt x="96016" y="53777"/>
                  </a:lnTo>
                  <a:lnTo>
                    <a:pt x="96405" y="53083"/>
                  </a:lnTo>
                  <a:lnTo>
                    <a:pt x="96566" y="52994"/>
                  </a:lnTo>
                  <a:lnTo>
                    <a:pt x="96722" y="52994"/>
                  </a:lnTo>
                  <a:lnTo>
                    <a:pt x="96877" y="53083"/>
                  </a:lnTo>
                  <a:lnTo>
                    <a:pt x="97188" y="53427"/>
                  </a:lnTo>
                  <a:lnTo>
                    <a:pt x="97272" y="53516"/>
                  </a:lnTo>
                  <a:lnTo>
                    <a:pt x="97350" y="53516"/>
                  </a:lnTo>
                  <a:lnTo>
                    <a:pt x="97427" y="53427"/>
                  </a:lnTo>
                  <a:lnTo>
                    <a:pt x="97505" y="53344"/>
                  </a:lnTo>
                  <a:lnTo>
                    <a:pt x="97816" y="52822"/>
                  </a:lnTo>
                  <a:lnTo>
                    <a:pt x="98055" y="52644"/>
                  </a:lnTo>
                  <a:lnTo>
                    <a:pt x="98288" y="52561"/>
                  </a:lnTo>
                  <a:lnTo>
                    <a:pt x="98761" y="52122"/>
                  </a:lnTo>
                  <a:lnTo>
                    <a:pt x="99072" y="51777"/>
                  </a:lnTo>
                  <a:lnTo>
                    <a:pt x="99150" y="51688"/>
                  </a:lnTo>
                  <a:lnTo>
                    <a:pt x="99150" y="51600"/>
                  </a:lnTo>
                  <a:lnTo>
                    <a:pt x="99072" y="51516"/>
                  </a:lnTo>
                  <a:lnTo>
                    <a:pt x="98838" y="51516"/>
                  </a:lnTo>
                  <a:lnTo>
                    <a:pt x="98211" y="51427"/>
                  </a:lnTo>
                  <a:lnTo>
                    <a:pt x="97661" y="51255"/>
                  </a:lnTo>
                  <a:lnTo>
                    <a:pt x="97111" y="50905"/>
                  </a:lnTo>
                  <a:lnTo>
                    <a:pt x="96877" y="50822"/>
                  </a:lnTo>
                  <a:lnTo>
                    <a:pt x="96644" y="50822"/>
                  </a:lnTo>
                  <a:lnTo>
                    <a:pt x="96405" y="50905"/>
                  </a:lnTo>
                  <a:close/>
                  <a:moveTo>
                    <a:pt x="95544" y="55866"/>
                  </a:moveTo>
                  <a:lnTo>
                    <a:pt x="95311" y="56561"/>
                  </a:lnTo>
                  <a:lnTo>
                    <a:pt x="95233" y="56738"/>
                  </a:lnTo>
                  <a:lnTo>
                    <a:pt x="95077" y="57000"/>
                  </a:lnTo>
                  <a:lnTo>
                    <a:pt x="94838" y="57261"/>
                  </a:lnTo>
                  <a:lnTo>
                    <a:pt x="94605" y="57344"/>
                  </a:lnTo>
                  <a:lnTo>
                    <a:pt x="94055" y="57694"/>
                  </a:lnTo>
                  <a:lnTo>
                    <a:pt x="93038" y="58566"/>
                  </a:lnTo>
                  <a:lnTo>
                    <a:pt x="92800" y="58738"/>
                  </a:lnTo>
                  <a:lnTo>
                    <a:pt x="92333" y="58738"/>
                  </a:lnTo>
                  <a:lnTo>
                    <a:pt x="91705" y="58911"/>
                  </a:lnTo>
                  <a:lnTo>
                    <a:pt x="91155" y="59088"/>
                  </a:lnTo>
                  <a:lnTo>
                    <a:pt x="90922" y="59261"/>
                  </a:lnTo>
                  <a:lnTo>
                    <a:pt x="90844" y="59433"/>
                  </a:lnTo>
                  <a:lnTo>
                    <a:pt x="91000" y="59955"/>
                  </a:lnTo>
                  <a:lnTo>
                    <a:pt x="91155" y="60566"/>
                  </a:lnTo>
                  <a:lnTo>
                    <a:pt x="91233" y="60650"/>
                  </a:lnTo>
                  <a:lnTo>
                    <a:pt x="91311" y="60738"/>
                  </a:lnTo>
                  <a:lnTo>
                    <a:pt x="91388" y="60738"/>
                  </a:lnTo>
                  <a:lnTo>
                    <a:pt x="91472" y="60650"/>
                  </a:lnTo>
                  <a:lnTo>
                    <a:pt x="91783" y="60305"/>
                  </a:lnTo>
                  <a:lnTo>
                    <a:pt x="92016" y="60127"/>
                  </a:lnTo>
                  <a:lnTo>
                    <a:pt x="92255" y="60044"/>
                  </a:lnTo>
                  <a:lnTo>
                    <a:pt x="92411" y="59955"/>
                  </a:lnTo>
                  <a:lnTo>
                    <a:pt x="92566" y="59872"/>
                  </a:lnTo>
                  <a:lnTo>
                    <a:pt x="92722" y="59783"/>
                  </a:lnTo>
                  <a:lnTo>
                    <a:pt x="92800" y="59872"/>
                  </a:lnTo>
                  <a:lnTo>
                    <a:pt x="92877" y="59872"/>
                  </a:lnTo>
                  <a:lnTo>
                    <a:pt x="93038" y="59783"/>
                  </a:lnTo>
                  <a:lnTo>
                    <a:pt x="93350" y="59433"/>
                  </a:lnTo>
                  <a:lnTo>
                    <a:pt x="93583" y="59261"/>
                  </a:lnTo>
                  <a:lnTo>
                    <a:pt x="93744" y="59172"/>
                  </a:lnTo>
                  <a:lnTo>
                    <a:pt x="95466" y="59172"/>
                  </a:lnTo>
                  <a:lnTo>
                    <a:pt x="95622" y="59000"/>
                  </a:lnTo>
                  <a:lnTo>
                    <a:pt x="95777" y="58738"/>
                  </a:lnTo>
                  <a:lnTo>
                    <a:pt x="95861" y="58388"/>
                  </a:lnTo>
                  <a:lnTo>
                    <a:pt x="95861" y="57522"/>
                  </a:lnTo>
                  <a:lnTo>
                    <a:pt x="96016" y="57172"/>
                  </a:lnTo>
                  <a:lnTo>
                    <a:pt x="96094" y="56911"/>
                  </a:lnTo>
                  <a:lnTo>
                    <a:pt x="96327" y="56300"/>
                  </a:lnTo>
                  <a:lnTo>
                    <a:pt x="96483" y="55694"/>
                  </a:lnTo>
                  <a:lnTo>
                    <a:pt x="96566" y="55344"/>
                  </a:lnTo>
                  <a:lnTo>
                    <a:pt x="96405" y="55083"/>
                  </a:lnTo>
                  <a:lnTo>
                    <a:pt x="96016" y="54388"/>
                  </a:lnTo>
                  <a:lnTo>
                    <a:pt x="95938" y="54211"/>
                  </a:lnTo>
                  <a:lnTo>
                    <a:pt x="95861" y="54211"/>
                  </a:lnTo>
                  <a:lnTo>
                    <a:pt x="95861" y="54300"/>
                  </a:lnTo>
                  <a:lnTo>
                    <a:pt x="95777" y="54822"/>
                  </a:lnTo>
                  <a:lnTo>
                    <a:pt x="95544" y="55866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anchorCtr="0" anchor="t" bIns="50800" lIns="50800" rIns="50800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Source Sans Pro"/>
                <a:buNone/>
              </a:pPr>
              <a:r>
                <a:t/>
              </a:r>
              <a:endPara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-1" y="24331"/>
              <a:ext cx="7516200" cy="10275300"/>
            </a:xfrm>
            <a:custGeom>
              <a:pathLst>
                <a:path extrusionOk="0" h="120000" w="120000">
                  <a:moveTo>
                    <a:pt x="88794" y="11727"/>
                  </a:moveTo>
                  <a:lnTo>
                    <a:pt x="88955" y="11927"/>
                  </a:lnTo>
                  <a:lnTo>
                    <a:pt x="88955" y="12244"/>
                  </a:lnTo>
                  <a:lnTo>
                    <a:pt x="88794" y="12327"/>
                  </a:lnTo>
                  <a:lnTo>
                    <a:pt x="88794" y="12444"/>
                  </a:lnTo>
                  <a:lnTo>
                    <a:pt x="88683" y="12522"/>
                  </a:lnTo>
                  <a:lnTo>
                    <a:pt x="88794" y="12722"/>
                  </a:lnTo>
                  <a:lnTo>
                    <a:pt x="88794" y="12844"/>
                  </a:lnTo>
                  <a:lnTo>
                    <a:pt x="89061" y="13044"/>
                  </a:lnTo>
                  <a:lnTo>
                    <a:pt x="89227" y="13238"/>
                  </a:lnTo>
                  <a:lnTo>
                    <a:pt x="89500" y="13322"/>
                  </a:lnTo>
                  <a:lnTo>
                    <a:pt x="89605" y="13438"/>
                  </a:lnTo>
                  <a:lnTo>
                    <a:pt x="89877" y="13516"/>
                  </a:lnTo>
                  <a:lnTo>
                    <a:pt x="91127" y="13516"/>
                  </a:lnTo>
                  <a:lnTo>
                    <a:pt x="91561" y="13438"/>
                  </a:lnTo>
                  <a:lnTo>
                    <a:pt x="92916" y="13438"/>
                  </a:lnTo>
                  <a:lnTo>
                    <a:pt x="93294" y="13516"/>
                  </a:lnTo>
                  <a:lnTo>
                    <a:pt x="93566" y="13638"/>
                  </a:lnTo>
                  <a:lnTo>
                    <a:pt x="93838" y="13838"/>
                  </a:lnTo>
                  <a:lnTo>
                    <a:pt x="94000" y="14155"/>
                  </a:lnTo>
                  <a:lnTo>
                    <a:pt x="94272" y="14433"/>
                  </a:lnTo>
                  <a:lnTo>
                    <a:pt x="94438" y="14633"/>
                  </a:lnTo>
                  <a:lnTo>
                    <a:pt x="94705" y="14833"/>
                  </a:lnTo>
                  <a:lnTo>
                    <a:pt x="94977" y="15027"/>
                  </a:lnTo>
                  <a:lnTo>
                    <a:pt x="95088" y="15350"/>
                  </a:lnTo>
                  <a:lnTo>
                    <a:pt x="95361" y="15544"/>
                  </a:lnTo>
                  <a:lnTo>
                    <a:pt x="95522" y="15944"/>
                  </a:lnTo>
                  <a:lnTo>
                    <a:pt x="95522" y="16861"/>
                  </a:lnTo>
                  <a:lnTo>
                    <a:pt x="95361" y="17138"/>
                  </a:lnTo>
                  <a:lnTo>
                    <a:pt x="95361" y="17933"/>
                  </a:lnTo>
                  <a:lnTo>
                    <a:pt x="95522" y="17933"/>
                  </a:lnTo>
                  <a:lnTo>
                    <a:pt x="95794" y="18050"/>
                  </a:lnTo>
                  <a:lnTo>
                    <a:pt x="96338" y="18050"/>
                  </a:lnTo>
                  <a:lnTo>
                    <a:pt x="96444" y="18133"/>
                  </a:lnTo>
                  <a:lnTo>
                    <a:pt x="96716" y="18133"/>
                  </a:lnTo>
                  <a:lnTo>
                    <a:pt x="96716" y="18327"/>
                  </a:lnTo>
                  <a:lnTo>
                    <a:pt x="96605" y="18450"/>
                  </a:lnTo>
                  <a:lnTo>
                    <a:pt x="96172" y="18450"/>
                  </a:lnTo>
                  <a:lnTo>
                    <a:pt x="95900" y="18527"/>
                  </a:lnTo>
                  <a:lnTo>
                    <a:pt x="95794" y="18650"/>
                  </a:lnTo>
                  <a:lnTo>
                    <a:pt x="95794" y="18727"/>
                  </a:lnTo>
                  <a:lnTo>
                    <a:pt x="95900" y="18727"/>
                  </a:lnTo>
                  <a:lnTo>
                    <a:pt x="96066" y="18844"/>
                  </a:lnTo>
                  <a:lnTo>
                    <a:pt x="96338" y="18966"/>
                  </a:lnTo>
                  <a:lnTo>
                    <a:pt x="96444" y="18966"/>
                  </a:lnTo>
                  <a:lnTo>
                    <a:pt x="96066" y="18966"/>
                  </a:lnTo>
                  <a:lnTo>
                    <a:pt x="95794" y="19044"/>
                  </a:lnTo>
                  <a:lnTo>
                    <a:pt x="95633" y="19166"/>
                  </a:lnTo>
                  <a:lnTo>
                    <a:pt x="95361" y="19244"/>
                  </a:lnTo>
                  <a:lnTo>
                    <a:pt x="95250" y="19361"/>
                  </a:lnTo>
                  <a:lnTo>
                    <a:pt x="95250" y="19444"/>
                  </a:lnTo>
                  <a:lnTo>
                    <a:pt x="95361" y="19644"/>
                  </a:lnTo>
                  <a:lnTo>
                    <a:pt x="95633" y="19761"/>
                  </a:lnTo>
                  <a:lnTo>
                    <a:pt x="95900" y="19838"/>
                  </a:lnTo>
                  <a:lnTo>
                    <a:pt x="96172" y="19961"/>
                  </a:lnTo>
                  <a:lnTo>
                    <a:pt x="96877" y="19961"/>
                  </a:lnTo>
                  <a:lnTo>
                    <a:pt x="97150" y="19838"/>
                  </a:lnTo>
                  <a:lnTo>
                    <a:pt x="97261" y="19761"/>
                  </a:lnTo>
                  <a:lnTo>
                    <a:pt x="97422" y="19644"/>
                  </a:lnTo>
                  <a:lnTo>
                    <a:pt x="97583" y="19561"/>
                  </a:lnTo>
                  <a:lnTo>
                    <a:pt x="97694" y="19444"/>
                  </a:lnTo>
                  <a:lnTo>
                    <a:pt x="97694" y="19361"/>
                  </a:lnTo>
                  <a:lnTo>
                    <a:pt x="97855" y="19244"/>
                  </a:lnTo>
                  <a:lnTo>
                    <a:pt x="98127" y="19244"/>
                  </a:lnTo>
                  <a:lnTo>
                    <a:pt x="98233" y="19166"/>
                  </a:lnTo>
                  <a:lnTo>
                    <a:pt x="98505" y="19361"/>
                  </a:lnTo>
                  <a:lnTo>
                    <a:pt x="98505" y="20038"/>
                  </a:lnTo>
                  <a:lnTo>
                    <a:pt x="98400" y="20355"/>
                  </a:lnTo>
                  <a:lnTo>
                    <a:pt x="98233" y="20438"/>
                  </a:lnTo>
                  <a:lnTo>
                    <a:pt x="97966" y="20438"/>
                  </a:lnTo>
                  <a:lnTo>
                    <a:pt x="97855" y="20555"/>
                  </a:lnTo>
                  <a:lnTo>
                    <a:pt x="97583" y="20638"/>
                  </a:lnTo>
                  <a:lnTo>
                    <a:pt x="97261" y="20755"/>
                  </a:lnTo>
                  <a:lnTo>
                    <a:pt x="96988" y="20955"/>
                  </a:lnTo>
                  <a:lnTo>
                    <a:pt x="96877" y="21033"/>
                  </a:lnTo>
                  <a:lnTo>
                    <a:pt x="96605" y="21155"/>
                  </a:lnTo>
                  <a:lnTo>
                    <a:pt x="96444" y="21350"/>
                  </a:lnTo>
                  <a:lnTo>
                    <a:pt x="96444" y="21672"/>
                  </a:lnTo>
                  <a:lnTo>
                    <a:pt x="96338" y="22066"/>
                  </a:lnTo>
                  <a:lnTo>
                    <a:pt x="96172" y="22466"/>
                  </a:lnTo>
                  <a:lnTo>
                    <a:pt x="96172" y="23138"/>
                  </a:lnTo>
                  <a:lnTo>
                    <a:pt x="96338" y="23338"/>
                  </a:lnTo>
                  <a:lnTo>
                    <a:pt x="96338" y="23577"/>
                  </a:lnTo>
                  <a:lnTo>
                    <a:pt x="96444" y="23777"/>
                  </a:lnTo>
                  <a:lnTo>
                    <a:pt x="96716" y="23855"/>
                  </a:lnTo>
                  <a:lnTo>
                    <a:pt x="96988" y="24055"/>
                  </a:lnTo>
                  <a:lnTo>
                    <a:pt x="97261" y="24172"/>
                  </a:lnTo>
                  <a:lnTo>
                    <a:pt x="97422" y="24372"/>
                  </a:lnTo>
                  <a:lnTo>
                    <a:pt x="97694" y="24572"/>
                  </a:lnTo>
                  <a:lnTo>
                    <a:pt x="97855" y="24850"/>
                  </a:lnTo>
                  <a:lnTo>
                    <a:pt x="97855" y="25366"/>
                  </a:lnTo>
                  <a:lnTo>
                    <a:pt x="97966" y="25566"/>
                  </a:lnTo>
                  <a:lnTo>
                    <a:pt x="98233" y="25766"/>
                  </a:lnTo>
                  <a:lnTo>
                    <a:pt x="98505" y="25966"/>
                  </a:lnTo>
                  <a:lnTo>
                    <a:pt x="98777" y="26161"/>
                  </a:lnTo>
                  <a:lnTo>
                    <a:pt x="99050" y="26283"/>
                  </a:lnTo>
                  <a:lnTo>
                    <a:pt x="99483" y="26483"/>
                  </a:lnTo>
                  <a:lnTo>
                    <a:pt x="99755" y="26677"/>
                  </a:lnTo>
                  <a:lnTo>
                    <a:pt x="100027" y="26761"/>
                  </a:lnTo>
                  <a:lnTo>
                    <a:pt x="100300" y="26955"/>
                  </a:lnTo>
                  <a:lnTo>
                    <a:pt x="100733" y="27155"/>
                  </a:lnTo>
                  <a:lnTo>
                    <a:pt x="101111" y="27477"/>
                  </a:lnTo>
                  <a:lnTo>
                    <a:pt x="101544" y="27555"/>
                  </a:lnTo>
                  <a:lnTo>
                    <a:pt x="102088" y="27755"/>
                  </a:lnTo>
                  <a:lnTo>
                    <a:pt x="102905" y="27755"/>
                  </a:lnTo>
                  <a:lnTo>
                    <a:pt x="103283" y="27672"/>
                  </a:lnTo>
                  <a:lnTo>
                    <a:pt x="104150" y="27672"/>
                  </a:lnTo>
                  <a:lnTo>
                    <a:pt x="104422" y="27755"/>
                  </a:lnTo>
                  <a:lnTo>
                    <a:pt x="104533" y="27872"/>
                  </a:lnTo>
                  <a:lnTo>
                    <a:pt x="104694" y="27950"/>
                  </a:lnTo>
                  <a:lnTo>
                    <a:pt x="104805" y="28072"/>
                  </a:lnTo>
                  <a:lnTo>
                    <a:pt x="104805" y="28150"/>
                  </a:lnTo>
                  <a:lnTo>
                    <a:pt x="104966" y="28150"/>
                  </a:lnTo>
                  <a:lnTo>
                    <a:pt x="105072" y="28272"/>
                  </a:lnTo>
                  <a:lnTo>
                    <a:pt x="106161" y="28272"/>
                  </a:lnTo>
                  <a:lnTo>
                    <a:pt x="106594" y="28150"/>
                  </a:lnTo>
                  <a:lnTo>
                    <a:pt x="106705" y="28150"/>
                  </a:lnTo>
                  <a:lnTo>
                    <a:pt x="106972" y="28072"/>
                  </a:lnTo>
                  <a:lnTo>
                    <a:pt x="107300" y="27950"/>
                  </a:lnTo>
                  <a:lnTo>
                    <a:pt x="107411" y="27872"/>
                  </a:lnTo>
                  <a:lnTo>
                    <a:pt x="107572" y="27755"/>
                  </a:lnTo>
                  <a:lnTo>
                    <a:pt x="107677" y="27555"/>
                  </a:lnTo>
                  <a:lnTo>
                    <a:pt x="107677" y="26283"/>
                  </a:lnTo>
                  <a:lnTo>
                    <a:pt x="107844" y="26161"/>
                  </a:lnTo>
                  <a:lnTo>
                    <a:pt x="107950" y="26083"/>
                  </a:lnTo>
                  <a:lnTo>
                    <a:pt x="108116" y="25966"/>
                  </a:lnTo>
                  <a:lnTo>
                    <a:pt x="108222" y="25766"/>
                  </a:lnTo>
                  <a:lnTo>
                    <a:pt x="108116" y="25450"/>
                  </a:lnTo>
                  <a:lnTo>
                    <a:pt x="107950" y="25166"/>
                  </a:lnTo>
                  <a:lnTo>
                    <a:pt x="107950" y="24972"/>
                  </a:lnTo>
                  <a:lnTo>
                    <a:pt x="108116" y="24850"/>
                  </a:lnTo>
                  <a:lnTo>
                    <a:pt x="108222" y="24650"/>
                  </a:lnTo>
                  <a:lnTo>
                    <a:pt x="108494" y="24455"/>
                  </a:lnTo>
                  <a:lnTo>
                    <a:pt x="108766" y="24172"/>
                  </a:lnTo>
                  <a:lnTo>
                    <a:pt x="108927" y="23855"/>
                  </a:lnTo>
                  <a:lnTo>
                    <a:pt x="109038" y="23577"/>
                  </a:lnTo>
                  <a:lnTo>
                    <a:pt x="109200" y="23261"/>
                  </a:lnTo>
                  <a:lnTo>
                    <a:pt x="109038" y="23061"/>
                  </a:lnTo>
                  <a:lnTo>
                    <a:pt x="109038" y="22744"/>
                  </a:lnTo>
                  <a:lnTo>
                    <a:pt x="109200" y="22466"/>
                  </a:lnTo>
                  <a:lnTo>
                    <a:pt x="109305" y="22266"/>
                  </a:lnTo>
                  <a:lnTo>
                    <a:pt x="109744" y="21950"/>
                  </a:lnTo>
                  <a:lnTo>
                    <a:pt x="110011" y="21672"/>
                  </a:lnTo>
                  <a:lnTo>
                    <a:pt x="110450" y="21472"/>
                  </a:lnTo>
                  <a:lnTo>
                    <a:pt x="110827" y="21272"/>
                  </a:lnTo>
                  <a:lnTo>
                    <a:pt x="111100" y="21155"/>
                  </a:lnTo>
                  <a:lnTo>
                    <a:pt x="111372" y="21033"/>
                  </a:lnTo>
                  <a:lnTo>
                    <a:pt x="111644" y="20955"/>
                  </a:lnTo>
                  <a:lnTo>
                    <a:pt x="112077" y="20833"/>
                  </a:lnTo>
                  <a:lnTo>
                    <a:pt x="112455" y="20555"/>
                  </a:lnTo>
                  <a:lnTo>
                    <a:pt x="112888" y="20355"/>
                  </a:lnTo>
                  <a:lnTo>
                    <a:pt x="113272" y="19961"/>
                  </a:lnTo>
                  <a:lnTo>
                    <a:pt x="113594" y="19644"/>
                  </a:lnTo>
                  <a:lnTo>
                    <a:pt x="113866" y="19244"/>
                  </a:lnTo>
                  <a:lnTo>
                    <a:pt x="113977" y="18844"/>
                  </a:lnTo>
                  <a:lnTo>
                    <a:pt x="114244" y="18527"/>
                  </a:lnTo>
                  <a:lnTo>
                    <a:pt x="114411" y="18327"/>
                  </a:lnTo>
                  <a:lnTo>
                    <a:pt x="114411" y="18133"/>
                  </a:lnTo>
                  <a:lnTo>
                    <a:pt x="114683" y="18050"/>
                  </a:lnTo>
                  <a:lnTo>
                    <a:pt x="114950" y="17933"/>
                  </a:lnTo>
                  <a:lnTo>
                    <a:pt x="115222" y="17855"/>
                  </a:lnTo>
                  <a:lnTo>
                    <a:pt x="115333" y="17733"/>
                  </a:lnTo>
                  <a:lnTo>
                    <a:pt x="115605" y="17655"/>
                  </a:lnTo>
                  <a:lnTo>
                    <a:pt x="115877" y="17455"/>
                  </a:lnTo>
                  <a:lnTo>
                    <a:pt x="116144" y="17255"/>
                  </a:lnTo>
                  <a:lnTo>
                    <a:pt x="116583" y="17055"/>
                  </a:lnTo>
                  <a:lnTo>
                    <a:pt x="117016" y="16861"/>
                  </a:lnTo>
                  <a:lnTo>
                    <a:pt x="117394" y="16538"/>
                  </a:lnTo>
                  <a:lnTo>
                    <a:pt x="117827" y="16344"/>
                  </a:lnTo>
                  <a:lnTo>
                    <a:pt x="118100" y="16022"/>
                  </a:lnTo>
                  <a:lnTo>
                    <a:pt x="118477" y="15744"/>
                  </a:lnTo>
                  <a:lnTo>
                    <a:pt x="118916" y="15544"/>
                  </a:lnTo>
                  <a:lnTo>
                    <a:pt x="119183" y="15350"/>
                  </a:lnTo>
                  <a:lnTo>
                    <a:pt x="119294" y="15027"/>
                  </a:lnTo>
                  <a:lnTo>
                    <a:pt x="119566" y="14950"/>
                  </a:lnTo>
                  <a:lnTo>
                    <a:pt x="119566" y="14750"/>
                  </a:lnTo>
                  <a:lnTo>
                    <a:pt x="119727" y="14633"/>
                  </a:lnTo>
                  <a:lnTo>
                    <a:pt x="119566" y="14550"/>
                  </a:lnTo>
                  <a:lnTo>
                    <a:pt x="119183" y="14433"/>
                  </a:lnTo>
                  <a:lnTo>
                    <a:pt x="118750" y="14433"/>
                  </a:lnTo>
                  <a:lnTo>
                    <a:pt x="118211" y="14550"/>
                  </a:lnTo>
                  <a:lnTo>
                    <a:pt x="117666" y="14633"/>
                  </a:lnTo>
                  <a:lnTo>
                    <a:pt x="117288" y="14750"/>
                  </a:lnTo>
                  <a:lnTo>
                    <a:pt x="116688" y="14950"/>
                  </a:lnTo>
                  <a:lnTo>
                    <a:pt x="116311" y="15150"/>
                  </a:lnTo>
                  <a:lnTo>
                    <a:pt x="116144" y="15227"/>
                  </a:lnTo>
                  <a:lnTo>
                    <a:pt x="116144" y="15150"/>
                  </a:lnTo>
                  <a:lnTo>
                    <a:pt x="116311" y="15027"/>
                  </a:lnTo>
                  <a:lnTo>
                    <a:pt x="116416" y="14950"/>
                  </a:lnTo>
                  <a:lnTo>
                    <a:pt x="116416" y="14750"/>
                  </a:lnTo>
                  <a:lnTo>
                    <a:pt x="116311" y="14550"/>
                  </a:lnTo>
                  <a:lnTo>
                    <a:pt x="115494" y="14550"/>
                  </a:lnTo>
                  <a:lnTo>
                    <a:pt x="115333" y="14633"/>
                  </a:lnTo>
                  <a:lnTo>
                    <a:pt x="115333" y="14550"/>
                  </a:lnTo>
                  <a:lnTo>
                    <a:pt x="115605" y="14433"/>
                  </a:lnTo>
                  <a:lnTo>
                    <a:pt x="116144" y="14233"/>
                  </a:lnTo>
                  <a:lnTo>
                    <a:pt x="116688" y="14155"/>
                  </a:lnTo>
                  <a:lnTo>
                    <a:pt x="117122" y="14033"/>
                  </a:lnTo>
                  <a:lnTo>
                    <a:pt x="117555" y="13916"/>
                  </a:lnTo>
                  <a:lnTo>
                    <a:pt x="117827" y="14033"/>
                  </a:lnTo>
                  <a:lnTo>
                    <a:pt x="117938" y="14033"/>
                  </a:lnTo>
                  <a:lnTo>
                    <a:pt x="118211" y="14155"/>
                  </a:lnTo>
                  <a:lnTo>
                    <a:pt x="118477" y="14033"/>
                  </a:lnTo>
                  <a:lnTo>
                    <a:pt x="118750" y="14033"/>
                  </a:lnTo>
                  <a:lnTo>
                    <a:pt x="119022" y="13916"/>
                  </a:lnTo>
                  <a:lnTo>
                    <a:pt x="119294" y="13716"/>
                  </a:lnTo>
                  <a:lnTo>
                    <a:pt x="119455" y="13638"/>
                  </a:lnTo>
                  <a:lnTo>
                    <a:pt x="119455" y="13438"/>
                  </a:lnTo>
                  <a:lnTo>
                    <a:pt x="119294" y="13238"/>
                  </a:lnTo>
                  <a:lnTo>
                    <a:pt x="119183" y="13122"/>
                  </a:lnTo>
                  <a:lnTo>
                    <a:pt x="119022" y="13044"/>
                  </a:lnTo>
                  <a:lnTo>
                    <a:pt x="118750" y="12922"/>
                  </a:lnTo>
                  <a:lnTo>
                    <a:pt x="118477" y="12922"/>
                  </a:lnTo>
                  <a:lnTo>
                    <a:pt x="118100" y="12844"/>
                  </a:lnTo>
                  <a:lnTo>
                    <a:pt x="116144" y="12844"/>
                  </a:lnTo>
                  <a:lnTo>
                    <a:pt x="116038" y="12922"/>
                  </a:lnTo>
                  <a:lnTo>
                    <a:pt x="115877" y="12922"/>
                  </a:lnTo>
                  <a:lnTo>
                    <a:pt x="115877" y="12844"/>
                  </a:lnTo>
                  <a:lnTo>
                    <a:pt x="116038" y="12722"/>
                  </a:lnTo>
                  <a:lnTo>
                    <a:pt x="116311" y="12644"/>
                  </a:lnTo>
                  <a:lnTo>
                    <a:pt x="117122" y="12644"/>
                  </a:lnTo>
                  <a:lnTo>
                    <a:pt x="117288" y="12522"/>
                  </a:lnTo>
                  <a:lnTo>
                    <a:pt x="117288" y="12444"/>
                  </a:lnTo>
                  <a:lnTo>
                    <a:pt x="117016" y="12327"/>
                  </a:lnTo>
                  <a:lnTo>
                    <a:pt x="116688" y="12244"/>
                  </a:lnTo>
                  <a:lnTo>
                    <a:pt x="116416" y="12127"/>
                  </a:lnTo>
                  <a:lnTo>
                    <a:pt x="116144" y="12050"/>
                  </a:lnTo>
                  <a:lnTo>
                    <a:pt x="115877" y="12050"/>
                  </a:lnTo>
                  <a:lnTo>
                    <a:pt x="115766" y="11927"/>
                  </a:lnTo>
                  <a:lnTo>
                    <a:pt x="115766" y="11850"/>
                  </a:lnTo>
                  <a:lnTo>
                    <a:pt x="116038" y="11727"/>
                  </a:lnTo>
                  <a:lnTo>
                    <a:pt x="116311" y="11611"/>
                  </a:lnTo>
                  <a:lnTo>
                    <a:pt x="116583" y="11533"/>
                  </a:lnTo>
                  <a:lnTo>
                    <a:pt x="116688" y="11333"/>
                  </a:lnTo>
                  <a:lnTo>
                    <a:pt x="116850" y="11211"/>
                  </a:lnTo>
                  <a:lnTo>
                    <a:pt x="117016" y="11016"/>
                  </a:lnTo>
                  <a:lnTo>
                    <a:pt x="117016" y="10933"/>
                  </a:lnTo>
                  <a:lnTo>
                    <a:pt x="116850" y="10816"/>
                  </a:lnTo>
                  <a:lnTo>
                    <a:pt x="116850" y="10733"/>
                  </a:lnTo>
                  <a:lnTo>
                    <a:pt x="116688" y="10616"/>
                  </a:lnTo>
                  <a:lnTo>
                    <a:pt x="116688" y="10338"/>
                  </a:lnTo>
                  <a:lnTo>
                    <a:pt x="116850" y="10216"/>
                  </a:lnTo>
                  <a:lnTo>
                    <a:pt x="116850" y="10022"/>
                  </a:lnTo>
                  <a:lnTo>
                    <a:pt x="116688" y="9938"/>
                  </a:lnTo>
                  <a:lnTo>
                    <a:pt x="116583" y="9938"/>
                  </a:lnTo>
                  <a:lnTo>
                    <a:pt x="116311" y="9822"/>
                  </a:lnTo>
                  <a:lnTo>
                    <a:pt x="116144" y="9738"/>
                  </a:lnTo>
                  <a:lnTo>
                    <a:pt x="116144" y="9422"/>
                  </a:lnTo>
                  <a:lnTo>
                    <a:pt x="116038" y="9305"/>
                  </a:lnTo>
                  <a:lnTo>
                    <a:pt x="115766" y="9305"/>
                  </a:lnTo>
                  <a:lnTo>
                    <a:pt x="115494" y="9222"/>
                  </a:lnTo>
                  <a:lnTo>
                    <a:pt x="115061" y="9222"/>
                  </a:lnTo>
                  <a:lnTo>
                    <a:pt x="114683" y="9105"/>
                  </a:lnTo>
                  <a:lnTo>
                    <a:pt x="114244" y="9105"/>
                  </a:lnTo>
                  <a:lnTo>
                    <a:pt x="113977" y="9027"/>
                  </a:lnTo>
                  <a:lnTo>
                    <a:pt x="113705" y="8905"/>
                  </a:lnTo>
                  <a:lnTo>
                    <a:pt x="113705" y="8705"/>
                  </a:lnTo>
                  <a:lnTo>
                    <a:pt x="113977" y="8627"/>
                  </a:lnTo>
                  <a:lnTo>
                    <a:pt x="114244" y="8427"/>
                  </a:lnTo>
                  <a:lnTo>
                    <a:pt x="114411" y="8233"/>
                  </a:lnTo>
                  <a:lnTo>
                    <a:pt x="114516" y="8111"/>
                  </a:lnTo>
                  <a:lnTo>
                    <a:pt x="114411" y="8033"/>
                  </a:lnTo>
                  <a:lnTo>
                    <a:pt x="114244" y="8033"/>
                  </a:lnTo>
                  <a:lnTo>
                    <a:pt x="114138" y="7911"/>
                  </a:lnTo>
                  <a:lnTo>
                    <a:pt x="113866" y="8033"/>
                  </a:lnTo>
                  <a:lnTo>
                    <a:pt x="113161" y="8033"/>
                  </a:lnTo>
                  <a:lnTo>
                    <a:pt x="113000" y="7911"/>
                  </a:lnTo>
                  <a:lnTo>
                    <a:pt x="113000" y="7833"/>
                  </a:lnTo>
                  <a:lnTo>
                    <a:pt x="112888" y="7833"/>
                  </a:lnTo>
                  <a:lnTo>
                    <a:pt x="112727" y="7711"/>
                  </a:lnTo>
                  <a:lnTo>
                    <a:pt x="111911" y="7711"/>
                  </a:lnTo>
                  <a:lnTo>
                    <a:pt x="111533" y="7316"/>
                  </a:lnTo>
                  <a:lnTo>
                    <a:pt x="111372" y="6916"/>
                  </a:lnTo>
                  <a:lnTo>
                    <a:pt x="111261" y="6400"/>
                  </a:lnTo>
                  <a:lnTo>
                    <a:pt x="111261" y="5605"/>
                  </a:lnTo>
                  <a:lnTo>
                    <a:pt x="111100" y="5327"/>
                  </a:lnTo>
                  <a:lnTo>
                    <a:pt x="110988" y="5127"/>
                  </a:lnTo>
                  <a:lnTo>
                    <a:pt x="110988" y="4811"/>
                  </a:lnTo>
                  <a:lnTo>
                    <a:pt x="111100" y="4411"/>
                  </a:lnTo>
                  <a:lnTo>
                    <a:pt x="111100" y="4016"/>
                  </a:lnTo>
                  <a:lnTo>
                    <a:pt x="110988" y="3894"/>
                  </a:lnTo>
                  <a:lnTo>
                    <a:pt x="110827" y="3894"/>
                  </a:lnTo>
                  <a:lnTo>
                    <a:pt x="110716" y="3816"/>
                  </a:lnTo>
                  <a:lnTo>
                    <a:pt x="110450" y="3816"/>
                  </a:lnTo>
                  <a:lnTo>
                    <a:pt x="110283" y="3894"/>
                  </a:lnTo>
                  <a:lnTo>
                    <a:pt x="110011" y="3894"/>
                  </a:lnTo>
                  <a:lnTo>
                    <a:pt x="109744" y="4016"/>
                  </a:lnTo>
                  <a:lnTo>
                    <a:pt x="109472" y="4094"/>
                  </a:lnTo>
                  <a:lnTo>
                    <a:pt x="109305" y="4216"/>
                  </a:lnTo>
                  <a:lnTo>
                    <a:pt x="109200" y="4411"/>
                  </a:lnTo>
                  <a:lnTo>
                    <a:pt x="109038" y="4494"/>
                  </a:lnTo>
                  <a:lnTo>
                    <a:pt x="108927" y="4611"/>
                  </a:lnTo>
                  <a:lnTo>
                    <a:pt x="108766" y="4811"/>
                  </a:lnTo>
                  <a:lnTo>
                    <a:pt x="108766" y="4927"/>
                  </a:lnTo>
                  <a:lnTo>
                    <a:pt x="108655" y="5127"/>
                  </a:lnTo>
                  <a:lnTo>
                    <a:pt x="108494" y="5211"/>
                  </a:lnTo>
                  <a:lnTo>
                    <a:pt x="108222" y="5211"/>
                  </a:lnTo>
                  <a:lnTo>
                    <a:pt x="108116" y="5327"/>
                  </a:lnTo>
                  <a:lnTo>
                    <a:pt x="108116" y="5211"/>
                  </a:lnTo>
                  <a:lnTo>
                    <a:pt x="107950" y="5211"/>
                  </a:lnTo>
                  <a:lnTo>
                    <a:pt x="107844" y="5127"/>
                  </a:lnTo>
                  <a:lnTo>
                    <a:pt x="107677" y="5011"/>
                  </a:lnTo>
                  <a:lnTo>
                    <a:pt x="107411" y="5011"/>
                  </a:lnTo>
                  <a:lnTo>
                    <a:pt x="107300" y="5127"/>
                  </a:lnTo>
                  <a:lnTo>
                    <a:pt x="107138" y="5211"/>
                  </a:lnTo>
                  <a:lnTo>
                    <a:pt x="106972" y="5327"/>
                  </a:lnTo>
                  <a:lnTo>
                    <a:pt x="106866" y="5405"/>
                  </a:lnTo>
                  <a:lnTo>
                    <a:pt x="106594" y="5605"/>
                  </a:lnTo>
                  <a:lnTo>
                    <a:pt x="106594" y="5327"/>
                  </a:lnTo>
                  <a:lnTo>
                    <a:pt x="106433" y="5211"/>
                  </a:lnTo>
                  <a:lnTo>
                    <a:pt x="106050" y="5211"/>
                  </a:lnTo>
                  <a:lnTo>
                    <a:pt x="105616" y="5327"/>
                  </a:lnTo>
                  <a:lnTo>
                    <a:pt x="105616" y="5211"/>
                  </a:lnTo>
                  <a:lnTo>
                    <a:pt x="105888" y="5127"/>
                  </a:lnTo>
                  <a:lnTo>
                    <a:pt x="106050" y="4927"/>
                  </a:lnTo>
                  <a:lnTo>
                    <a:pt x="106322" y="4733"/>
                  </a:lnTo>
                  <a:lnTo>
                    <a:pt x="106433" y="4611"/>
                  </a:lnTo>
                  <a:lnTo>
                    <a:pt x="106594" y="4411"/>
                  </a:lnTo>
                  <a:lnTo>
                    <a:pt x="106433" y="4294"/>
                  </a:lnTo>
                  <a:lnTo>
                    <a:pt x="106050" y="4294"/>
                  </a:lnTo>
                  <a:lnTo>
                    <a:pt x="105777" y="4411"/>
                  </a:lnTo>
                  <a:lnTo>
                    <a:pt x="105238" y="4411"/>
                  </a:lnTo>
                  <a:lnTo>
                    <a:pt x="104966" y="4294"/>
                  </a:lnTo>
                  <a:lnTo>
                    <a:pt x="103988" y="4294"/>
                  </a:lnTo>
                  <a:lnTo>
                    <a:pt x="103883" y="4411"/>
                  </a:lnTo>
                  <a:lnTo>
                    <a:pt x="103444" y="4411"/>
                  </a:lnTo>
                  <a:lnTo>
                    <a:pt x="103011" y="4611"/>
                  </a:lnTo>
                  <a:lnTo>
                    <a:pt x="102472" y="4811"/>
                  </a:lnTo>
                  <a:lnTo>
                    <a:pt x="101816" y="5011"/>
                  </a:lnTo>
                  <a:lnTo>
                    <a:pt x="101277" y="5127"/>
                  </a:lnTo>
                  <a:lnTo>
                    <a:pt x="100572" y="5327"/>
                  </a:lnTo>
                  <a:lnTo>
                    <a:pt x="100133" y="5527"/>
                  </a:lnTo>
                  <a:lnTo>
                    <a:pt x="99755" y="5727"/>
                  </a:lnTo>
                  <a:lnTo>
                    <a:pt x="99594" y="5922"/>
                  </a:lnTo>
                  <a:lnTo>
                    <a:pt x="99483" y="6005"/>
                  </a:lnTo>
                  <a:lnTo>
                    <a:pt x="99322" y="6205"/>
                  </a:lnTo>
                  <a:lnTo>
                    <a:pt x="99322" y="6322"/>
                  </a:lnTo>
                  <a:lnTo>
                    <a:pt x="99211" y="6400"/>
                  </a:lnTo>
                  <a:lnTo>
                    <a:pt x="99050" y="6522"/>
                  </a:lnTo>
                  <a:lnTo>
                    <a:pt x="98777" y="6600"/>
                  </a:lnTo>
                  <a:lnTo>
                    <a:pt x="98127" y="6600"/>
                  </a:lnTo>
                  <a:lnTo>
                    <a:pt x="97694" y="6722"/>
                  </a:lnTo>
                  <a:lnTo>
                    <a:pt x="97261" y="6722"/>
                  </a:lnTo>
                  <a:lnTo>
                    <a:pt x="96716" y="6916"/>
                  </a:lnTo>
                  <a:lnTo>
                    <a:pt x="96338" y="7000"/>
                  </a:lnTo>
                  <a:lnTo>
                    <a:pt x="95900" y="7238"/>
                  </a:lnTo>
                  <a:lnTo>
                    <a:pt x="95522" y="7316"/>
                  </a:lnTo>
                  <a:lnTo>
                    <a:pt x="95250" y="7516"/>
                  </a:lnTo>
                  <a:lnTo>
                    <a:pt x="95088" y="7633"/>
                  </a:lnTo>
                  <a:lnTo>
                    <a:pt x="94977" y="7833"/>
                  </a:lnTo>
                  <a:lnTo>
                    <a:pt x="94705" y="8033"/>
                  </a:lnTo>
                  <a:lnTo>
                    <a:pt x="94272" y="8233"/>
                  </a:lnTo>
                  <a:lnTo>
                    <a:pt x="93733" y="8427"/>
                  </a:lnTo>
                  <a:lnTo>
                    <a:pt x="93294" y="8627"/>
                  </a:lnTo>
                  <a:lnTo>
                    <a:pt x="92916" y="8827"/>
                  </a:lnTo>
                  <a:lnTo>
                    <a:pt x="92644" y="9105"/>
                  </a:lnTo>
                  <a:lnTo>
                    <a:pt x="92483" y="9305"/>
                  </a:lnTo>
                  <a:lnTo>
                    <a:pt x="92483" y="9544"/>
                  </a:lnTo>
                  <a:lnTo>
                    <a:pt x="92372" y="9822"/>
                  </a:lnTo>
                  <a:lnTo>
                    <a:pt x="92105" y="10022"/>
                  </a:lnTo>
                  <a:lnTo>
                    <a:pt x="91833" y="10138"/>
                  </a:lnTo>
                  <a:lnTo>
                    <a:pt x="91400" y="10338"/>
                  </a:lnTo>
                  <a:lnTo>
                    <a:pt x="91016" y="10416"/>
                  </a:lnTo>
                  <a:lnTo>
                    <a:pt x="90583" y="10538"/>
                  </a:lnTo>
                  <a:lnTo>
                    <a:pt x="90038" y="10616"/>
                  </a:lnTo>
                  <a:lnTo>
                    <a:pt x="89605" y="10733"/>
                  </a:lnTo>
                  <a:lnTo>
                    <a:pt x="89333" y="10816"/>
                  </a:lnTo>
                  <a:lnTo>
                    <a:pt x="88955" y="11016"/>
                  </a:lnTo>
                  <a:lnTo>
                    <a:pt x="88794" y="11133"/>
                  </a:lnTo>
                  <a:lnTo>
                    <a:pt x="88683" y="11211"/>
                  </a:lnTo>
                  <a:lnTo>
                    <a:pt x="88683" y="11533"/>
                  </a:lnTo>
                  <a:lnTo>
                    <a:pt x="88794" y="11727"/>
                  </a:lnTo>
                  <a:close/>
                  <a:moveTo>
                    <a:pt x="68277" y="6322"/>
                  </a:moveTo>
                  <a:lnTo>
                    <a:pt x="68438" y="6322"/>
                  </a:lnTo>
                  <a:lnTo>
                    <a:pt x="68550" y="6522"/>
                  </a:lnTo>
                  <a:lnTo>
                    <a:pt x="68983" y="6600"/>
                  </a:lnTo>
                  <a:lnTo>
                    <a:pt x="69361" y="6600"/>
                  </a:lnTo>
                  <a:lnTo>
                    <a:pt x="69633" y="6400"/>
                  </a:lnTo>
                  <a:lnTo>
                    <a:pt x="69905" y="6322"/>
                  </a:lnTo>
                  <a:lnTo>
                    <a:pt x="70066" y="6205"/>
                  </a:lnTo>
                  <a:lnTo>
                    <a:pt x="70177" y="6122"/>
                  </a:lnTo>
                  <a:lnTo>
                    <a:pt x="70338" y="6205"/>
                  </a:lnTo>
                  <a:lnTo>
                    <a:pt x="70611" y="6322"/>
                  </a:lnTo>
                  <a:lnTo>
                    <a:pt x="71155" y="6722"/>
                  </a:lnTo>
                  <a:lnTo>
                    <a:pt x="71422" y="6916"/>
                  </a:lnTo>
                  <a:lnTo>
                    <a:pt x="71422" y="7000"/>
                  </a:lnTo>
                  <a:lnTo>
                    <a:pt x="71155" y="6916"/>
                  </a:lnTo>
                  <a:lnTo>
                    <a:pt x="70883" y="6800"/>
                  </a:lnTo>
                  <a:lnTo>
                    <a:pt x="70450" y="6722"/>
                  </a:lnTo>
                  <a:lnTo>
                    <a:pt x="70338" y="6800"/>
                  </a:lnTo>
                  <a:lnTo>
                    <a:pt x="70338" y="7238"/>
                  </a:lnTo>
                  <a:lnTo>
                    <a:pt x="70611" y="7316"/>
                  </a:lnTo>
                  <a:lnTo>
                    <a:pt x="70716" y="7516"/>
                  </a:lnTo>
                  <a:lnTo>
                    <a:pt x="70716" y="7711"/>
                  </a:lnTo>
                  <a:lnTo>
                    <a:pt x="70611" y="7833"/>
                  </a:lnTo>
                  <a:lnTo>
                    <a:pt x="70338" y="7911"/>
                  </a:lnTo>
                  <a:lnTo>
                    <a:pt x="70177" y="8033"/>
                  </a:lnTo>
                  <a:lnTo>
                    <a:pt x="70066" y="8111"/>
                  </a:lnTo>
                  <a:lnTo>
                    <a:pt x="70177" y="8311"/>
                  </a:lnTo>
                  <a:lnTo>
                    <a:pt x="70338" y="8511"/>
                  </a:lnTo>
                  <a:lnTo>
                    <a:pt x="71966" y="8511"/>
                  </a:lnTo>
                  <a:lnTo>
                    <a:pt x="72238" y="8427"/>
                  </a:lnTo>
                  <a:lnTo>
                    <a:pt x="72511" y="8311"/>
                  </a:lnTo>
                  <a:lnTo>
                    <a:pt x="72783" y="8233"/>
                  </a:lnTo>
                  <a:lnTo>
                    <a:pt x="73055" y="8111"/>
                  </a:lnTo>
                  <a:lnTo>
                    <a:pt x="73322" y="8111"/>
                  </a:lnTo>
                  <a:lnTo>
                    <a:pt x="73594" y="8233"/>
                  </a:lnTo>
                  <a:lnTo>
                    <a:pt x="74027" y="8233"/>
                  </a:lnTo>
                  <a:lnTo>
                    <a:pt x="74138" y="8111"/>
                  </a:lnTo>
                  <a:lnTo>
                    <a:pt x="74411" y="7911"/>
                  </a:lnTo>
                  <a:lnTo>
                    <a:pt x="74572" y="7833"/>
                  </a:lnTo>
                  <a:lnTo>
                    <a:pt x="74733" y="7711"/>
                  </a:lnTo>
                  <a:lnTo>
                    <a:pt x="74572" y="7516"/>
                  </a:lnTo>
                  <a:lnTo>
                    <a:pt x="74300" y="7433"/>
                  </a:lnTo>
                  <a:lnTo>
                    <a:pt x="73866" y="7316"/>
                  </a:lnTo>
                  <a:lnTo>
                    <a:pt x="73761" y="7238"/>
                  </a:lnTo>
                  <a:lnTo>
                    <a:pt x="73594" y="7116"/>
                  </a:lnTo>
                  <a:lnTo>
                    <a:pt x="73761" y="7000"/>
                  </a:lnTo>
                  <a:lnTo>
                    <a:pt x="74027" y="6916"/>
                  </a:lnTo>
                  <a:lnTo>
                    <a:pt x="74027" y="6800"/>
                  </a:lnTo>
                  <a:lnTo>
                    <a:pt x="74138" y="6600"/>
                  </a:lnTo>
                  <a:lnTo>
                    <a:pt x="74027" y="6400"/>
                  </a:lnTo>
                  <a:lnTo>
                    <a:pt x="74027" y="6122"/>
                  </a:lnTo>
                  <a:lnTo>
                    <a:pt x="74138" y="6005"/>
                  </a:lnTo>
                  <a:lnTo>
                    <a:pt x="74411" y="5727"/>
                  </a:lnTo>
                  <a:lnTo>
                    <a:pt x="74733" y="5405"/>
                  </a:lnTo>
                  <a:lnTo>
                    <a:pt x="74572" y="5127"/>
                  </a:lnTo>
                  <a:lnTo>
                    <a:pt x="74138" y="4927"/>
                  </a:lnTo>
                  <a:lnTo>
                    <a:pt x="73761" y="4733"/>
                  </a:lnTo>
                  <a:lnTo>
                    <a:pt x="73488" y="4611"/>
                  </a:lnTo>
                  <a:lnTo>
                    <a:pt x="73488" y="4411"/>
                  </a:lnTo>
                  <a:lnTo>
                    <a:pt x="73761" y="4294"/>
                  </a:lnTo>
                  <a:lnTo>
                    <a:pt x="74138" y="4094"/>
                  </a:lnTo>
                  <a:lnTo>
                    <a:pt x="74411" y="3894"/>
                  </a:lnTo>
                  <a:lnTo>
                    <a:pt x="74572" y="3616"/>
                  </a:lnTo>
                  <a:lnTo>
                    <a:pt x="74572" y="2622"/>
                  </a:lnTo>
                  <a:lnTo>
                    <a:pt x="74733" y="2188"/>
                  </a:lnTo>
                  <a:lnTo>
                    <a:pt x="74733" y="1911"/>
                  </a:lnTo>
                  <a:lnTo>
                    <a:pt x="74844" y="1588"/>
                  </a:lnTo>
                  <a:lnTo>
                    <a:pt x="74733" y="1511"/>
                  </a:lnTo>
                  <a:lnTo>
                    <a:pt x="74572" y="1388"/>
                  </a:lnTo>
                  <a:lnTo>
                    <a:pt x="74300" y="1511"/>
                  </a:lnTo>
                  <a:lnTo>
                    <a:pt x="74138" y="1388"/>
                  </a:lnTo>
                  <a:lnTo>
                    <a:pt x="74300" y="1194"/>
                  </a:lnTo>
                  <a:lnTo>
                    <a:pt x="74572" y="916"/>
                  </a:lnTo>
                  <a:lnTo>
                    <a:pt x="74733" y="716"/>
                  </a:lnTo>
                  <a:lnTo>
                    <a:pt x="74733" y="200"/>
                  </a:lnTo>
                  <a:lnTo>
                    <a:pt x="74138" y="200"/>
                  </a:lnTo>
                  <a:lnTo>
                    <a:pt x="73866" y="116"/>
                  </a:lnTo>
                  <a:lnTo>
                    <a:pt x="73594" y="116"/>
                  </a:lnTo>
                  <a:lnTo>
                    <a:pt x="73488" y="0"/>
                  </a:lnTo>
                  <a:lnTo>
                    <a:pt x="73322" y="0"/>
                  </a:lnTo>
                  <a:lnTo>
                    <a:pt x="73216" y="116"/>
                  </a:lnTo>
                  <a:lnTo>
                    <a:pt x="73055" y="200"/>
                  </a:lnTo>
                  <a:lnTo>
                    <a:pt x="72400" y="200"/>
                  </a:lnTo>
                  <a:lnTo>
                    <a:pt x="72127" y="316"/>
                  </a:lnTo>
                  <a:lnTo>
                    <a:pt x="71861" y="316"/>
                  </a:lnTo>
                  <a:lnTo>
                    <a:pt x="71861" y="400"/>
                  </a:lnTo>
                  <a:lnTo>
                    <a:pt x="71694" y="516"/>
                  </a:lnTo>
                  <a:lnTo>
                    <a:pt x="71422" y="516"/>
                  </a:lnTo>
                  <a:lnTo>
                    <a:pt x="71155" y="594"/>
                  </a:lnTo>
                  <a:lnTo>
                    <a:pt x="70716" y="716"/>
                  </a:lnTo>
                  <a:lnTo>
                    <a:pt x="70611" y="794"/>
                  </a:lnTo>
                  <a:lnTo>
                    <a:pt x="70338" y="994"/>
                  </a:lnTo>
                  <a:lnTo>
                    <a:pt x="70177" y="1194"/>
                  </a:lnTo>
                  <a:lnTo>
                    <a:pt x="70177" y="1588"/>
                  </a:lnTo>
                  <a:lnTo>
                    <a:pt x="70066" y="1588"/>
                  </a:lnTo>
                  <a:lnTo>
                    <a:pt x="69794" y="1711"/>
                  </a:lnTo>
                  <a:lnTo>
                    <a:pt x="69527" y="1711"/>
                  </a:lnTo>
                  <a:lnTo>
                    <a:pt x="69361" y="1788"/>
                  </a:lnTo>
                  <a:lnTo>
                    <a:pt x="69255" y="1911"/>
                  </a:lnTo>
                  <a:lnTo>
                    <a:pt x="69088" y="1988"/>
                  </a:lnTo>
                  <a:lnTo>
                    <a:pt x="68983" y="2105"/>
                  </a:lnTo>
                  <a:lnTo>
                    <a:pt x="68822" y="2188"/>
                  </a:lnTo>
                  <a:lnTo>
                    <a:pt x="68711" y="2305"/>
                  </a:lnTo>
                  <a:lnTo>
                    <a:pt x="68550" y="2427"/>
                  </a:lnTo>
                  <a:lnTo>
                    <a:pt x="68438" y="2622"/>
                  </a:lnTo>
                  <a:lnTo>
                    <a:pt x="68438" y="2822"/>
                  </a:lnTo>
                  <a:lnTo>
                    <a:pt x="68711" y="3022"/>
                  </a:lnTo>
                  <a:lnTo>
                    <a:pt x="68822" y="3222"/>
                  </a:lnTo>
                  <a:lnTo>
                    <a:pt x="68983" y="3422"/>
                  </a:lnTo>
                  <a:lnTo>
                    <a:pt x="68983" y="3500"/>
                  </a:lnTo>
                  <a:lnTo>
                    <a:pt x="68822" y="3616"/>
                  </a:lnTo>
                  <a:lnTo>
                    <a:pt x="68822" y="3816"/>
                  </a:lnTo>
                  <a:lnTo>
                    <a:pt x="68711" y="3816"/>
                  </a:lnTo>
                  <a:lnTo>
                    <a:pt x="68550" y="3700"/>
                  </a:lnTo>
                  <a:lnTo>
                    <a:pt x="68438" y="3500"/>
                  </a:lnTo>
                  <a:lnTo>
                    <a:pt x="68277" y="3300"/>
                  </a:lnTo>
                  <a:lnTo>
                    <a:pt x="68166" y="3100"/>
                  </a:lnTo>
                  <a:lnTo>
                    <a:pt x="68005" y="3022"/>
                  </a:lnTo>
                  <a:lnTo>
                    <a:pt x="67844" y="3100"/>
                  </a:lnTo>
                  <a:lnTo>
                    <a:pt x="67733" y="3222"/>
                  </a:lnTo>
                  <a:lnTo>
                    <a:pt x="67572" y="3422"/>
                  </a:lnTo>
                  <a:lnTo>
                    <a:pt x="67461" y="3500"/>
                  </a:lnTo>
                  <a:lnTo>
                    <a:pt x="67300" y="3700"/>
                  </a:lnTo>
                  <a:lnTo>
                    <a:pt x="67300" y="3894"/>
                  </a:lnTo>
                  <a:lnTo>
                    <a:pt x="67188" y="4294"/>
                  </a:lnTo>
                  <a:lnTo>
                    <a:pt x="67027" y="4611"/>
                  </a:lnTo>
                  <a:lnTo>
                    <a:pt x="67027" y="5011"/>
                  </a:lnTo>
                  <a:lnTo>
                    <a:pt x="67188" y="5211"/>
                  </a:lnTo>
                  <a:lnTo>
                    <a:pt x="67461" y="5327"/>
                  </a:lnTo>
                  <a:lnTo>
                    <a:pt x="67844" y="5327"/>
                  </a:lnTo>
                  <a:lnTo>
                    <a:pt x="68005" y="5405"/>
                  </a:lnTo>
                  <a:lnTo>
                    <a:pt x="68166" y="5327"/>
                  </a:lnTo>
                  <a:lnTo>
                    <a:pt x="68277" y="5327"/>
                  </a:lnTo>
                  <a:lnTo>
                    <a:pt x="68277" y="5405"/>
                  </a:lnTo>
                  <a:lnTo>
                    <a:pt x="68166" y="5605"/>
                  </a:lnTo>
                  <a:lnTo>
                    <a:pt x="68005" y="5727"/>
                  </a:lnTo>
                  <a:lnTo>
                    <a:pt x="68005" y="5805"/>
                  </a:lnTo>
                  <a:lnTo>
                    <a:pt x="68277" y="6322"/>
                  </a:lnTo>
                  <a:close/>
                  <a:moveTo>
                    <a:pt x="101277" y="39883"/>
                  </a:moveTo>
                  <a:lnTo>
                    <a:pt x="99866" y="40716"/>
                  </a:lnTo>
                  <a:lnTo>
                    <a:pt x="98400" y="42427"/>
                  </a:lnTo>
                  <a:lnTo>
                    <a:pt x="98127" y="43022"/>
                  </a:lnTo>
                  <a:lnTo>
                    <a:pt x="98127" y="43816"/>
                  </a:lnTo>
                  <a:lnTo>
                    <a:pt x="98944" y="43616"/>
                  </a:lnTo>
                  <a:lnTo>
                    <a:pt x="100405" y="43816"/>
                  </a:lnTo>
                  <a:lnTo>
                    <a:pt x="101277" y="44216"/>
                  </a:lnTo>
                  <a:lnTo>
                    <a:pt x="102088" y="44016"/>
                  </a:lnTo>
                  <a:lnTo>
                    <a:pt x="102738" y="44611"/>
                  </a:lnTo>
                  <a:lnTo>
                    <a:pt x="103883" y="44411"/>
                  </a:lnTo>
                  <a:lnTo>
                    <a:pt x="103883" y="43616"/>
                  </a:lnTo>
                  <a:lnTo>
                    <a:pt x="103283" y="42622"/>
                  </a:lnTo>
                  <a:lnTo>
                    <a:pt x="101005" y="41788"/>
                  </a:lnTo>
                  <a:lnTo>
                    <a:pt x="100733" y="41388"/>
                  </a:lnTo>
                  <a:lnTo>
                    <a:pt x="101277" y="40516"/>
                  </a:lnTo>
                  <a:lnTo>
                    <a:pt x="101277" y="39883"/>
                  </a:lnTo>
                  <a:close/>
                  <a:moveTo>
                    <a:pt x="68277" y="9822"/>
                  </a:moveTo>
                  <a:lnTo>
                    <a:pt x="68277" y="9738"/>
                  </a:lnTo>
                  <a:lnTo>
                    <a:pt x="68166" y="9738"/>
                  </a:lnTo>
                  <a:lnTo>
                    <a:pt x="68005" y="9822"/>
                  </a:lnTo>
                  <a:lnTo>
                    <a:pt x="68277" y="9822"/>
                  </a:lnTo>
                  <a:close/>
                  <a:moveTo>
                    <a:pt x="67188" y="8705"/>
                  </a:moveTo>
                  <a:lnTo>
                    <a:pt x="67461" y="8705"/>
                  </a:lnTo>
                  <a:lnTo>
                    <a:pt x="67844" y="8905"/>
                  </a:lnTo>
                  <a:lnTo>
                    <a:pt x="68005" y="9027"/>
                  </a:lnTo>
                  <a:lnTo>
                    <a:pt x="68166" y="9027"/>
                  </a:lnTo>
                  <a:lnTo>
                    <a:pt x="68438" y="8905"/>
                  </a:lnTo>
                  <a:lnTo>
                    <a:pt x="68711" y="8905"/>
                  </a:lnTo>
                  <a:lnTo>
                    <a:pt x="68822" y="9027"/>
                  </a:lnTo>
                  <a:lnTo>
                    <a:pt x="68983" y="9105"/>
                  </a:lnTo>
                  <a:lnTo>
                    <a:pt x="68983" y="9305"/>
                  </a:lnTo>
                  <a:lnTo>
                    <a:pt x="69088" y="9422"/>
                  </a:lnTo>
                  <a:lnTo>
                    <a:pt x="69088" y="10216"/>
                  </a:lnTo>
                  <a:lnTo>
                    <a:pt x="69255" y="10416"/>
                  </a:lnTo>
                  <a:lnTo>
                    <a:pt x="69527" y="10538"/>
                  </a:lnTo>
                  <a:lnTo>
                    <a:pt x="69633" y="10616"/>
                  </a:lnTo>
                  <a:lnTo>
                    <a:pt x="69905" y="10733"/>
                  </a:lnTo>
                  <a:lnTo>
                    <a:pt x="70338" y="10733"/>
                  </a:lnTo>
                  <a:lnTo>
                    <a:pt x="70611" y="10816"/>
                  </a:lnTo>
                  <a:lnTo>
                    <a:pt x="70883" y="10816"/>
                  </a:lnTo>
                  <a:lnTo>
                    <a:pt x="71155" y="10733"/>
                  </a:lnTo>
                  <a:lnTo>
                    <a:pt x="71588" y="10733"/>
                  </a:lnTo>
                  <a:lnTo>
                    <a:pt x="71694" y="10616"/>
                  </a:lnTo>
                  <a:lnTo>
                    <a:pt x="72511" y="10616"/>
                  </a:lnTo>
                  <a:lnTo>
                    <a:pt x="72783" y="10538"/>
                  </a:lnTo>
                  <a:lnTo>
                    <a:pt x="73055" y="10538"/>
                  </a:lnTo>
                  <a:lnTo>
                    <a:pt x="73216" y="10338"/>
                  </a:lnTo>
                  <a:lnTo>
                    <a:pt x="73488" y="10338"/>
                  </a:lnTo>
                  <a:lnTo>
                    <a:pt x="73761" y="10416"/>
                  </a:lnTo>
                  <a:lnTo>
                    <a:pt x="74027" y="10416"/>
                  </a:lnTo>
                  <a:lnTo>
                    <a:pt x="74138" y="10338"/>
                  </a:lnTo>
                  <a:lnTo>
                    <a:pt x="74411" y="10338"/>
                  </a:lnTo>
                  <a:lnTo>
                    <a:pt x="74572" y="10138"/>
                  </a:lnTo>
                  <a:lnTo>
                    <a:pt x="74844" y="10022"/>
                  </a:lnTo>
                  <a:lnTo>
                    <a:pt x="74844" y="9544"/>
                  </a:lnTo>
                  <a:lnTo>
                    <a:pt x="74733" y="9305"/>
                  </a:lnTo>
                  <a:lnTo>
                    <a:pt x="74572" y="9222"/>
                  </a:lnTo>
                  <a:lnTo>
                    <a:pt x="74411" y="9105"/>
                  </a:lnTo>
                  <a:lnTo>
                    <a:pt x="74138" y="9027"/>
                  </a:lnTo>
                  <a:lnTo>
                    <a:pt x="73866" y="8905"/>
                  </a:lnTo>
                  <a:lnTo>
                    <a:pt x="73594" y="8905"/>
                  </a:lnTo>
                  <a:lnTo>
                    <a:pt x="73488" y="8827"/>
                  </a:lnTo>
                  <a:lnTo>
                    <a:pt x="72944" y="8905"/>
                  </a:lnTo>
                  <a:lnTo>
                    <a:pt x="72783" y="8905"/>
                  </a:lnTo>
                  <a:lnTo>
                    <a:pt x="72511" y="9105"/>
                  </a:lnTo>
                  <a:lnTo>
                    <a:pt x="72400" y="9222"/>
                  </a:lnTo>
                  <a:lnTo>
                    <a:pt x="72238" y="9305"/>
                  </a:lnTo>
                  <a:lnTo>
                    <a:pt x="71966" y="9544"/>
                  </a:lnTo>
                  <a:lnTo>
                    <a:pt x="70611" y="9544"/>
                  </a:lnTo>
                  <a:lnTo>
                    <a:pt x="70450" y="9422"/>
                  </a:lnTo>
                  <a:lnTo>
                    <a:pt x="70338" y="9222"/>
                  </a:lnTo>
                  <a:lnTo>
                    <a:pt x="70177" y="9027"/>
                  </a:lnTo>
                  <a:lnTo>
                    <a:pt x="69905" y="8905"/>
                  </a:lnTo>
                  <a:lnTo>
                    <a:pt x="69794" y="8627"/>
                  </a:lnTo>
                  <a:lnTo>
                    <a:pt x="69633" y="8511"/>
                  </a:lnTo>
                  <a:lnTo>
                    <a:pt x="69633" y="8427"/>
                  </a:lnTo>
                  <a:lnTo>
                    <a:pt x="69527" y="8427"/>
                  </a:lnTo>
                  <a:lnTo>
                    <a:pt x="67188" y="8705"/>
                  </a:lnTo>
                  <a:close/>
                  <a:moveTo>
                    <a:pt x="68983" y="8627"/>
                  </a:moveTo>
                  <a:lnTo>
                    <a:pt x="68822" y="8627"/>
                  </a:lnTo>
                  <a:lnTo>
                    <a:pt x="68983" y="8627"/>
                  </a:lnTo>
                  <a:close/>
                  <a:moveTo>
                    <a:pt x="76200" y="71966"/>
                  </a:moveTo>
                  <a:lnTo>
                    <a:pt x="76200" y="71688"/>
                  </a:lnTo>
                  <a:lnTo>
                    <a:pt x="76094" y="71488"/>
                  </a:lnTo>
                  <a:lnTo>
                    <a:pt x="75927" y="71372"/>
                  </a:lnTo>
                  <a:lnTo>
                    <a:pt x="76200" y="69066"/>
                  </a:lnTo>
                  <a:lnTo>
                    <a:pt x="74733" y="68866"/>
                  </a:lnTo>
                  <a:lnTo>
                    <a:pt x="73055" y="68666"/>
                  </a:lnTo>
                  <a:lnTo>
                    <a:pt x="72672" y="68588"/>
                  </a:lnTo>
                  <a:lnTo>
                    <a:pt x="72238" y="68466"/>
                  </a:lnTo>
                  <a:lnTo>
                    <a:pt x="72127" y="68466"/>
                  </a:lnTo>
                  <a:lnTo>
                    <a:pt x="71422" y="68388"/>
                  </a:lnTo>
                  <a:lnTo>
                    <a:pt x="70988" y="68272"/>
                  </a:lnTo>
                  <a:lnTo>
                    <a:pt x="70988" y="67355"/>
                  </a:lnTo>
                  <a:lnTo>
                    <a:pt x="70716" y="67155"/>
                  </a:lnTo>
                  <a:lnTo>
                    <a:pt x="71694" y="66761"/>
                  </a:lnTo>
                  <a:lnTo>
                    <a:pt x="72511" y="66361"/>
                  </a:lnTo>
                  <a:lnTo>
                    <a:pt x="73055" y="64772"/>
                  </a:lnTo>
                  <a:lnTo>
                    <a:pt x="69633" y="65166"/>
                  </a:lnTo>
                  <a:lnTo>
                    <a:pt x="68277" y="66561"/>
                  </a:lnTo>
                  <a:lnTo>
                    <a:pt x="65944" y="66761"/>
                  </a:lnTo>
                  <a:lnTo>
                    <a:pt x="63611" y="64772"/>
                  </a:lnTo>
                  <a:lnTo>
                    <a:pt x="63338" y="62066"/>
                  </a:lnTo>
                  <a:lnTo>
                    <a:pt x="64044" y="61472"/>
                  </a:lnTo>
                  <a:lnTo>
                    <a:pt x="63883" y="61472"/>
                  </a:lnTo>
                  <a:lnTo>
                    <a:pt x="63883" y="60038"/>
                  </a:lnTo>
                  <a:lnTo>
                    <a:pt x="65127" y="59244"/>
                  </a:lnTo>
                  <a:lnTo>
                    <a:pt x="65944" y="58527"/>
                  </a:lnTo>
                  <a:lnTo>
                    <a:pt x="68822" y="58727"/>
                  </a:lnTo>
                  <a:lnTo>
                    <a:pt x="70450" y="58727"/>
                  </a:lnTo>
                  <a:lnTo>
                    <a:pt x="72783" y="58327"/>
                  </a:lnTo>
                  <a:lnTo>
                    <a:pt x="74138" y="58327"/>
                  </a:lnTo>
                  <a:lnTo>
                    <a:pt x="75550" y="58133"/>
                  </a:lnTo>
                  <a:lnTo>
                    <a:pt x="75927" y="59244"/>
                  </a:lnTo>
                  <a:lnTo>
                    <a:pt x="76472" y="60638"/>
                  </a:lnTo>
                  <a:lnTo>
                    <a:pt x="78261" y="61866"/>
                  </a:lnTo>
                  <a:lnTo>
                    <a:pt x="79077" y="62066"/>
                  </a:lnTo>
                  <a:lnTo>
                    <a:pt x="78805" y="60038"/>
                  </a:lnTo>
                  <a:lnTo>
                    <a:pt x="77555" y="57733"/>
                  </a:lnTo>
                  <a:lnTo>
                    <a:pt x="79077" y="56538"/>
                  </a:lnTo>
                  <a:lnTo>
                    <a:pt x="80433" y="56144"/>
                  </a:lnTo>
                  <a:lnTo>
                    <a:pt x="83038" y="54355"/>
                  </a:lnTo>
                  <a:lnTo>
                    <a:pt x="82766" y="53044"/>
                  </a:lnTo>
                  <a:lnTo>
                    <a:pt x="82494" y="51850"/>
                  </a:lnTo>
                  <a:lnTo>
                    <a:pt x="83311" y="52244"/>
                  </a:lnTo>
                  <a:lnTo>
                    <a:pt x="83583" y="52050"/>
                  </a:lnTo>
                  <a:lnTo>
                    <a:pt x="83311" y="51211"/>
                  </a:lnTo>
                  <a:lnTo>
                    <a:pt x="83855" y="51211"/>
                  </a:lnTo>
                  <a:lnTo>
                    <a:pt x="84722" y="51016"/>
                  </a:lnTo>
                  <a:lnTo>
                    <a:pt x="85266" y="50022"/>
                  </a:lnTo>
                  <a:lnTo>
                    <a:pt x="86461" y="49822"/>
                  </a:lnTo>
                  <a:lnTo>
                    <a:pt x="88138" y="49105"/>
                  </a:lnTo>
                  <a:lnTo>
                    <a:pt x="88138" y="47516"/>
                  </a:lnTo>
                  <a:lnTo>
                    <a:pt x="91016" y="46522"/>
                  </a:lnTo>
                  <a:lnTo>
                    <a:pt x="90422" y="44411"/>
                  </a:lnTo>
                  <a:lnTo>
                    <a:pt x="91016" y="46522"/>
                  </a:lnTo>
                  <a:lnTo>
                    <a:pt x="92211" y="45922"/>
                  </a:lnTo>
                  <a:lnTo>
                    <a:pt x="93027" y="46122"/>
                  </a:lnTo>
                  <a:lnTo>
                    <a:pt x="92483" y="46722"/>
                  </a:lnTo>
                  <a:lnTo>
                    <a:pt x="93027" y="47516"/>
                  </a:lnTo>
                  <a:lnTo>
                    <a:pt x="95522" y="46122"/>
                  </a:lnTo>
                  <a:lnTo>
                    <a:pt x="96444" y="45211"/>
                  </a:lnTo>
                  <a:lnTo>
                    <a:pt x="93838" y="45011"/>
                  </a:lnTo>
                  <a:lnTo>
                    <a:pt x="92755" y="43816"/>
                  </a:lnTo>
                  <a:lnTo>
                    <a:pt x="93566" y="43222"/>
                  </a:lnTo>
                  <a:lnTo>
                    <a:pt x="93838" y="42427"/>
                  </a:lnTo>
                  <a:lnTo>
                    <a:pt x="89877" y="43022"/>
                  </a:lnTo>
                  <a:lnTo>
                    <a:pt x="87872" y="44216"/>
                  </a:lnTo>
                  <a:lnTo>
                    <a:pt x="88794" y="42822"/>
                  </a:lnTo>
                  <a:lnTo>
                    <a:pt x="90694" y="41988"/>
                  </a:lnTo>
                  <a:lnTo>
                    <a:pt x="91833" y="41111"/>
                  </a:lnTo>
                  <a:lnTo>
                    <a:pt x="95250" y="41311"/>
                  </a:lnTo>
                  <a:lnTo>
                    <a:pt x="97855" y="41111"/>
                  </a:lnTo>
                  <a:lnTo>
                    <a:pt x="99866" y="40116"/>
                  </a:lnTo>
                  <a:lnTo>
                    <a:pt x="101277" y="39283"/>
                  </a:lnTo>
                  <a:lnTo>
                    <a:pt x="100133" y="37294"/>
                  </a:lnTo>
                  <a:lnTo>
                    <a:pt x="99866" y="36183"/>
                  </a:lnTo>
                  <a:lnTo>
                    <a:pt x="96172" y="34788"/>
                  </a:lnTo>
                  <a:lnTo>
                    <a:pt x="96172" y="33994"/>
                  </a:lnTo>
                  <a:lnTo>
                    <a:pt x="93027" y="29661"/>
                  </a:lnTo>
                  <a:lnTo>
                    <a:pt x="92211" y="31488"/>
                  </a:lnTo>
                  <a:lnTo>
                    <a:pt x="90150" y="31888"/>
                  </a:lnTo>
                  <a:lnTo>
                    <a:pt x="89605" y="31488"/>
                  </a:lnTo>
                  <a:lnTo>
                    <a:pt x="88794" y="31488"/>
                  </a:lnTo>
                  <a:lnTo>
                    <a:pt x="88794" y="28588"/>
                  </a:lnTo>
                  <a:lnTo>
                    <a:pt x="87000" y="28388"/>
                  </a:lnTo>
                  <a:lnTo>
                    <a:pt x="85644" y="26955"/>
                  </a:lnTo>
                  <a:lnTo>
                    <a:pt x="84122" y="27155"/>
                  </a:lnTo>
                  <a:lnTo>
                    <a:pt x="82494" y="26761"/>
                  </a:lnTo>
                  <a:lnTo>
                    <a:pt x="81411" y="26955"/>
                  </a:lnTo>
                  <a:lnTo>
                    <a:pt x="81411" y="29066"/>
                  </a:lnTo>
                  <a:lnTo>
                    <a:pt x="81138" y="31294"/>
                  </a:lnTo>
                  <a:lnTo>
                    <a:pt x="80705" y="32088"/>
                  </a:lnTo>
                  <a:lnTo>
                    <a:pt x="82494" y="34594"/>
                  </a:lnTo>
                  <a:lnTo>
                    <a:pt x="79622" y="36383"/>
                  </a:lnTo>
                  <a:lnTo>
                    <a:pt x="80161" y="39483"/>
                  </a:lnTo>
                  <a:lnTo>
                    <a:pt x="79077" y="40116"/>
                  </a:lnTo>
                  <a:lnTo>
                    <a:pt x="77994" y="39683"/>
                  </a:lnTo>
                  <a:lnTo>
                    <a:pt x="77288" y="35983"/>
                  </a:lnTo>
                  <a:lnTo>
                    <a:pt x="74411" y="35783"/>
                  </a:lnTo>
                  <a:lnTo>
                    <a:pt x="69088" y="33600"/>
                  </a:lnTo>
                  <a:lnTo>
                    <a:pt x="68005" y="33600"/>
                  </a:lnTo>
                  <a:lnTo>
                    <a:pt x="67027" y="31688"/>
                  </a:lnTo>
                  <a:lnTo>
                    <a:pt x="66216" y="31094"/>
                  </a:lnTo>
                  <a:lnTo>
                    <a:pt x="68550" y="26161"/>
                  </a:lnTo>
                  <a:lnTo>
                    <a:pt x="69905" y="25050"/>
                  </a:lnTo>
                  <a:lnTo>
                    <a:pt x="71422" y="24455"/>
                  </a:lnTo>
                  <a:lnTo>
                    <a:pt x="72238" y="24455"/>
                  </a:lnTo>
                  <a:lnTo>
                    <a:pt x="73055" y="22466"/>
                  </a:lnTo>
                  <a:lnTo>
                    <a:pt x="73594" y="20833"/>
                  </a:lnTo>
                  <a:lnTo>
                    <a:pt x="76472" y="20355"/>
                  </a:lnTo>
                  <a:lnTo>
                    <a:pt x="77994" y="19561"/>
                  </a:lnTo>
                  <a:lnTo>
                    <a:pt x="77016" y="17733"/>
                  </a:lnTo>
                  <a:lnTo>
                    <a:pt x="77722" y="16538"/>
                  </a:lnTo>
                  <a:lnTo>
                    <a:pt x="76633" y="15627"/>
                  </a:lnTo>
                  <a:lnTo>
                    <a:pt x="76744" y="15627"/>
                  </a:lnTo>
                  <a:lnTo>
                    <a:pt x="76905" y="15544"/>
                  </a:lnTo>
                  <a:lnTo>
                    <a:pt x="77016" y="15427"/>
                  </a:lnTo>
                  <a:lnTo>
                    <a:pt x="78155" y="15427"/>
                  </a:lnTo>
                  <a:lnTo>
                    <a:pt x="78261" y="15350"/>
                  </a:lnTo>
                  <a:lnTo>
                    <a:pt x="78261" y="15227"/>
                  </a:lnTo>
                  <a:lnTo>
                    <a:pt x="77994" y="14950"/>
                  </a:lnTo>
                  <a:lnTo>
                    <a:pt x="77994" y="14833"/>
                  </a:lnTo>
                  <a:lnTo>
                    <a:pt x="78155" y="14833"/>
                  </a:lnTo>
                  <a:lnTo>
                    <a:pt x="78427" y="14950"/>
                  </a:lnTo>
                  <a:lnTo>
                    <a:pt x="78805" y="15027"/>
                  </a:lnTo>
                  <a:lnTo>
                    <a:pt x="78966" y="15150"/>
                  </a:lnTo>
                  <a:lnTo>
                    <a:pt x="79077" y="15227"/>
                  </a:lnTo>
                  <a:lnTo>
                    <a:pt x="79350" y="15350"/>
                  </a:lnTo>
                  <a:lnTo>
                    <a:pt x="79622" y="15427"/>
                  </a:lnTo>
                  <a:lnTo>
                    <a:pt x="79888" y="15627"/>
                  </a:lnTo>
                  <a:lnTo>
                    <a:pt x="80161" y="15744"/>
                  </a:lnTo>
                  <a:lnTo>
                    <a:pt x="80594" y="15827"/>
                  </a:lnTo>
                  <a:lnTo>
                    <a:pt x="80866" y="15944"/>
                  </a:lnTo>
                  <a:lnTo>
                    <a:pt x="81138" y="16022"/>
                  </a:lnTo>
                  <a:lnTo>
                    <a:pt x="81411" y="16144"/>
                  </a:lnTo>
                  <a:lnTo>
                    <a:pt x="81683" y="16144"/>
                  </a:lnTo>
                  <a:lnTo>
                    <a:pt x="81955" y="16344"/>
                  </a:lnTo>
                  <a:lnTo>
                    <a:pt x="82227" y="16422"/>
                  </a:lnTo>
                  <a:lnTo>
                    <a:pt x="82661" y="16661"/>
                  </a:lnTo>
                  <a:lnTo>
                    <a:pt x="82933" y="16861"/>
                  </a:lnTo>
                  <a:lnTo>
                    <a:pt x="83311" y="17138"/>
                  </a:lnTo>
                  <a:lnTo>
                    <a:pt x="83744" y="17533"/>
                  </a:lnTo>
                  <a:lnTo>
                    <a:pt x="83855" y="17855"/>
                  </a:lnTo>
                  <a:lnTo>
                    <a:pt x="83472" y="18133"/>
                  </a:lnTo>
                  <a:lnTo>
                    <a:pt x="83038" y="18527"/>
                  </a:lnTo>
                  <a:lnTo>
                    <a:pt x="82933" y="18966"/>
                  </a:lnTo>
                  <a:lnTo>
                    <a:pt x="83038" y="19044"/>
                  </a:lnTo>
                  <a:lnTo>
                    <a:pt x="83472" y="19166"/>
                  </a:lnTo>
                  <a:lnTo>
                    <a:pt x="83744" y="19361"/>
                  </a:lnTo>
                  <a:lnTo>
                    <a:pt x="83855" y="19444"/>
                  </a:lnTo>
                  <a:lnTo>
                    <a:pt x="83744" y="19644"/>
                  </a:lnTo>
                  <a:lnTo>
                    <a:pt x="83311" y="19838"/>
                  </a:lnTo>
                  <a:lnTo>
                    <a:pt x="82933" y="20038"/>
                  </a:lnTo>
                  <a:lnTo>
                    <a:pt x="82766" y="20238"/>
                  </a:lnTo>
                  <a:lnTo>
                    <a:pt x="82116" y="20238"/>
                  </a:lnTo>
                  <a:lnTo>
                    <a:pt x="81844" y="20355"/>
                  </a:lnTo>
                  <a:lnTo>
                    <a:pt x="81411" y="20438"/>
                  </a:lnTo>
                  <a:lnTo>
                    <a:pt x="81138" y="20638"/>
                  </a:lnTo>
                  <a:lnTo>
                    <a:pt x="80977" y="20755"/>
                  </a:lnTo>
                  <a:lnTo>
                    <a:pt x="80977" y="20833"/>
                  </a:lnTo>
                  <a:lnTo>
                    <a:pt x="81138" y="20955"/>
                  </a:lnTo>
                  <a:lnTo>
                    <a:pt x="81300" y="21033"/>
                  </a:lnTo>
                  <a:lnTo>
                    <a:pt x="81411" y="21155"/>
                  </a:lnTo>
                  <a:lnTo>
                    <a:pt x="81572" y="21272"/>
                  </a:lnTo>
                  <a:lnTo>
                    <a:pt x="81844" y="21350"/>
                  </a:lnTo>
                  <a:lnTo>
                    <a:pt x="82116" y="21472"/>
                  </a:lnTo>
                  <a:lnTo>
                    <a:pt x="82388" y="21472"/>
                  </a:lnTo>
                  <a:lnTo>
                    <a:pt x="82661" y="21350"/>
                  </a:lnTo>
                  <a:lnTo>
                    <a:pt x="82933" y="21155"/>
                  </a:lnTo>
                  <a:lnTo>
                    <a:pt x="83038" y="21033"/>
                  </a:lnTo>
                  <a:lnTo>
                    <a:pt x="83311" y="20955"/>
                  </a:lnTo>
                  <a:lnTo>
                    <a:pt x="83583" y="20955"/>
                  </a:lnTo>
                  <a:lnTo>
                    <a:pt x="84016" y="20833"/>
                  </a:lnTo>
                  <a:lnTo>
                    <a:pt x="84450" y="20638"/>
                  </a:lnTo>
                  <a:lnTo>
                    <a:pt x="84827" y="20638"/>
                  </a:lnTo>
                  <a:lnTo>
                    <a:pt x="84994" y="20755"/>
                  </a:lnTo>
                  <a:lnTo>
                    <a:pt x="85100" y="20833"/>
                  </a:lnTo>
                  <a:lnTo>
                    <a:pt x="85266" y="20833"/>
                  </a:lnTo>
                  <a:lnTo>
                    <a:pt x="85372" y="20955"/>
                  </a:lnTo>
                  <a:lnTo>
                    <a:pt x="85533" y="21033"/>
                  </a:lnTo>
                  <a:lnTo>
                    <a:pt x="85644" y="21033"/>
                  </a:lnTo>
                  <a:lnTo>
                    <a:pt x="85916" y="21155"/>
                  </a:lnTo>
                  <a:lnTo>
                    <a:pt x="86188" y="21155"/>
                  </a:lnTo>
                  <a:lnTo>
                    <a:pt x="86461" y="21272"/>
                  </a:lnTo>
                  <a:lnTo>
                    <a:pt x="87000" y="21272"/>
                  </a:lnTo>
                  <a:lnTo>
                    <a:pt x="87166" y="21472"/>
                  </a:lnTo>
                  <a:lnTo>
                    <a:pt x="87166" y="21550"/>
                  </a:lnTo>
                  <a:lnTo>
                    <a:pt x="87272" y="21750"/>
                  </a:lnTo>
                  <a:lnTo>
                    <a:pt x="87433" y="21750"/>
                  </a:lnTo>
                  <a:lnTo>
                    <a:pt x="87705" y="21866"/>
                  </a:lnTo>
                  <a:lnTo>
                    <a:pt x="87977" y="21866"/>
                  </a:lnTo>
                  <a:lnTo>
                    <a:pt x="88138" y="21750"/>
                  </a:lnTo>
                  <a:lnTo>
                    <a:pt x="89061" y="21750"/>
                  </a:lnTo>
                  <a:lnTo>
                    <a:pt x="89227" y="21866"/>
                  </a:lnTo>
                  <a:lnTo>
                    <a:pt x="89605" y="21866"/>
                  </a:lnTo>
                  <a:lnTo>
                    <a:pt x="89766" y="21750"/>
                  </a:lnTo>
                  <a:lnTo>
                    <a:pt x="90311" y="21750"/>
                  </a:lnTo>
                  <a:lnTo>
                    <a:pt x="90583" y="21672"/>
                  </a:lnTo>
                  <a:lnTo>
                    <a:pt x="92105" y="21672"/>
                  </a:lnTo>
                  <a:lnTo>
                    <a:pt x="92211" y="21550"/>
                  </a:lnTo>
                  <a:lnTo>
                    <a:pt x="92105" y="21472"/>
                  </a:lnTo>
                  <a:lnTo>
                    <a:pt x="92105" y="21350"/>
                  </a:lnTo>
                  <a:lnTo>
                    <a:pt x="91833" y="21272"/>
                  </a:lnTo>
                  <a:lnTo>
                    <a:pt x="91561" y="21155"/>
                  </a:lnTo>
                  <a:lnTo>
                    <a:pt x="91127" y="21033"/>
                  </a:lnTo>
                  <a:lnTo>
                    <a:pt x="91016" y="21033"/>
                  </a:lnTo>
                  <a:lnTo>
                    <a:pt x="90855" y="20955"/>
                  </a:lnTo>
                  <a:lnTo>
                    <a:pt x="90694" y="20833"/>
                  </a:lnTo>
                  <a:lnTo>
                    <a:pt x="90150" y="20833"/>
                  </a:lnTo>
                  <a:lnTo>
                    <a:pt x="89877" y="20755"/>
                  </a:lnTo>
                  <a:lnTo>
                    <a:pt x="89605" y="20638"/>
                  </a:lnTo>
                  <a:lnTo>
                    <a:pt x="89061" y="20555"/>
                  </a:lnTo>
                  <a:lnTo>
                    <a:pt x="88794" y="20438"/>
                  </a:lnTo>
                  <a:lnTo>
                    <a:pt x="88683" y="20355"/>
                  </a:lnTo>
                  <a:lnTo>
                    <a:pt x="88683" y="20238"/>
                  </a:lnTo>
                  <a:lnTo>
                    <a:pt x="89227" y="20238"/>
                  </a:lnTo>
                  <a:lnTo>
                    <a:pt x="89500" y="20355"/>
                  </a:lnTo>
                  <a:lnTo>
                    <a:pt x="89605" y="20355"/>
                  </a:lnTo>
                  <a:lnTo>
                    <a:pt x="89877" y="20438"/>
                  </a:lnTo>
                  <a:lnTo>
                    <a:pt x="90311" y="20438"/>
                  </a:lnTo>
                  <a:lnTo>
                    <a:pt x="90422" y="20638"/>
                  </a:lnTo>
                  <a:lnTo>
                    <a:pt x="90694" y="20638"/>
                  </a:lnTo>
                  <a:lnTo>
                    <a:pt x="91016" y="20555"/>
                  </a:lnTo>
                  <a:lnTo>
                    <a:pt x="91561" y="20438"/>
                  </a:lnTo>
                  <a:lnTo>
                    <a:pt x="91938" y="20438"/>
                  </a:lnTo>
                  <a:lnTo>
                    <a:pt x="92105" y="20638"/>
                  </a:lnTo>
                  <a:lnTo>
                    <a:pt x="92211" y="20638"/>
                  </a:lnTo>
                  <a:lnTo>
                    <a:pt x="92483" y="20755"/>
                  </a:lnTo>
                  <a:lnTo>
                    <a:pt x="92644" y="20833"/>
                  </a:lnTo>
                  <a:lnTo>
                    <a:pt x="92644" y="20755"/>
                  </a:lnTo>
                  <a:lnTo>
                    <a:pt x="92483" y="20638"/>
                  </a:lnTo>
                  <a:lnTo>
                    <a:pt x="92372" y="20438"/>
                  </a:lnTo>
                  <a:lnTo>
                    <a:pt x="92211" y="20438"/>
                  </a:lnTo>
                  <a:lnTo>
                    <a:pt x="92211" y="20238"/>
                  </a:lnTo>
                  <a:lnTo>
                    <a:pt x="92105" y="20161"/>
                  </a:lnTo>
                  <a:lnTo>
                    <a:pt x="91938" y="19961"/>
                  </a:lnTo>
                  <a:lnTo>
                    <a:pt x="91833" y="19644"/>
                  </a:lnTo>
                  <a:lnTo>
                    <a:pt x="91833" y="19361"/>
                  </a:lnTo>
                  <a:lnTo>
                    <a:pt x="91666" y="19166"/>
                  </a:lnTo>
                  <a:lnTo>
                    <a:pt x="91288" y="19044"/>
                  </a:lnTo>
                  <a:lnTo>
                    <a:pt x="91016" y="19044"/>
                  </a:lnTo>
                  <a:lnTo>
                    <a:pt x="90694" y="18966"/>
                  </a:lnTo>
                  <a:lnTo>
                    <a:pt x="90583" y="18727"/>
                  </a:lnTo>
                  <a:lnTo>
                    <a:pt x="90311" y="18650"/>
                  </a:lnTo>
                  <a:lnTo>
                    <a:pt x="90038" y="18650"/>
                  </a:lnTo>
                  <a:lnTo>
                    <a:pt x="89605" y="18527"/>
                  </a:lnTo>
                  <a:lnTo>
                    <a:pt x="89227" y="18527"/>
                  </a:lnTo>
                  <a:lnTo>
                    <a:pt x="88955" y="18450"/>
                  </a:lnTo>
                  <a:lnTo>
                    <a:pt x="88683" y="18327"/>
                  </a:lnTo>
                  <a:lnTo>
                    <a:pt x="88522" y="18250"/>
                  </a:lnTo>
                  <a:lnTo>
                    <a:pt x="88250" y="18250"/>
                  </a:lnTo>
                  <a:lnTo>
                    <a:pt x="88138" y="18050"/>
                  </a:lnTo>
                  <a:lnTo>
                    <a:pt x="87977" y="17933"/>
                  </a:lnTo>
                  <a:lnTo>
                    <a:pt x="87705" y="17733"/>
                  </a:lnTo>
                  <a:lnTo>
                    <a:pt x="87600" y="17533"/>
                  </a:lnTo>
                  <a:lnTo>
                    <a:pt x="87433" y="17455"/>
                  </a:lnTo>
                  <a:lnTo>
                    <a:pt x="87433" y="17255"/>
                  </a:lnTo>
                  <a:lnTo>
                    <a:pt x="87600" y="17138"/>
                  </a:lnTo>
                  <a:lnTo>
                    <a:pt x="88138" y="17138"/>
                  </a:lnTo>
                  <a:lnTo>
                    <a:pt x="88522" y="17255"/>
                  </a:lnTo>
                  <a:lnTo>
                    <a:pt x="88794" y="17333"/>
                  </a:lnTo>
                  <a:lnTo>
                    <a:pt x="88955" y="17333"/>
                  </a:lnTo>
                  <a:lnTo>
                    <a:pt x="89227" y="17455"/>
                  </a:lnTo>
                  <a:lnTo>
                    <a:pt x="89500" y="17533"/>
                  </a:lnTo>
                  <a:lnTo>
                    <a:pt x="89766" y="17655"/>
                  </a:lnTo>
                  <a:lnTo>
                    <a:pt x="90038" y="17733"/>
                  </a:lnTo>
                  <a:lnTo>
                    <a:pt x="90311" y="17855"/>
                  </a:lnTo>
                  <a:lnTo>
                    <a:pt x="90583" y="17933"/>
                  </a:lnTo>
                  <a:lnTo>
                    <a:pt x="90694" y="17933"/>
                  </a:lnTo>
                  <a:lnTo>
                    <a:pt x="91016" y="17855"/>
                  </a:lnTo>
                  <a:lnTo>
                    <a:pt x="91127" y="17655"/>
                  </a:lnTo>
                  <a:lnTo>
                    <a:pt x="91127" y="17533"/>
                  </a:lnTo>
                  <a:lnTo>
                    <a:pt x="91016" y="17333"/>
                  </a:lnTo>
                  <a:lnTo>
                    <a:pt x="90694" y="17255"/>
                  </a:lnTo>
                  <a:lnTo>
                    <a:pt x="90422" y="17138"/>
                  </a:lnTo>
                  <a:lnTo>
                    <a:pt x="90422" y="16938"/>
                  </a:lnTo>
                  <a:lnTo>
                    <a:pt x="90583" y="16861"/>
                  </a:lnTo>
                  <a:lnTo>
                    <a:pt x="90694" y="16861"/>
                  </a:lnTo>
                  <a:lnTo>
                    <a:pt x="90855" y="16738"/>
                  </a:lnTo>
                  <a:lnTo>
                    <a:pt x="91016" y="16661"/>
                  </a:lnTo>
                  <a:lnTo>
                    <a:pt x="91016" y="16538"/>
                  </a:lnTo>
                  <a:lnTo>
                    <a:pt x="90855" y="16422"/>
                  </a:lnTo>
                  <a:lnTo>
                    <a:pt x="90694" y="16222"/>
                  </a:lnTo>
                  <a:lnTo>
                    <a:pt x="90583" y="16144"/>
                  </a:lnTo>
                  <a:lnTo>
                    <a:pt x="90311" y="16144"/>
                  </a:lnTo>
                  <a:lnTo>
                    <a:pt x="90311" y="16022"/>
                  </a:lnTo>
                  <a:lnTo>
                    <a:pt x="90583" y="15944"/>
                  </a:lnTo>
                  <a:lnTo>
                    <a:pt x="90855" y="15827"/>
                  </a:lnTo>
                  <a:lnTo>
                    <a:pt x="91016" y="15627"/>
                  </a:lnTo>
                  <a:lnTo>
                    <a:pt x="90855" y="15544"/>
                  </a:lnTo>
                  <a:lnTo>
                    <a:pt x="90583" y="15427"/>
                  </a:lnTo>
                  <a:lnTo>
                    <a:pt x="90150" y="15350"/>
                  </a:lnTo>
                  <a:lnTo>
                    <a:pt x="89227" y="15350"/>
                  </a:lnTo>
                  <a:lnTo>
                    <a:pt x="88955" y="15427"/>
                  </a:lnTo>
                  <a:lnTo>
                    <a:pt x="88683" y="15427"/>
                  </a:lnTo>
                  <a:lnTo>
                    <a:pt x="88522" y="15350"/>
                  </a:lnTo>
                  <a:lnTo>
                    <a:pt x="88683" y="15227"/>
                  </a:lnTo>
                  <a:lnTo>
                    <a:pt x="88522" y="15227"/>
                  </a:lnTo>
                  <a:lnTo>
                    <a:pt x="88411" y="15150"/>
                  </a:lnTo>
                  <a:lnTo>
                    <a:pt x="87705" y="15150"/>
                  </a:lnTo>
                  <a:lnTo>
                    <a:pt x="87433" y="15027"/>
                  </a:lnTo>
                  <a:lnTo>
                    <a:pt x="87000" y="15027"/>
                  </a:lnTo>
                  <a:lnTo>
                    <a:pt x="86727" y="14950"/>
                  </a:lnTo>
                  <a:lnTo>
                    <a:pt x="86727" y="15027"/>
                  </a:lnTo>
                  <a:lnTo>
                    <a:pt x="86894" y="15150"/>
                  </a:lnTo>
                  <a:lnTo>
                    <a:pt x="87000" y="15350"/>
                  </a:lnTo>
                  <a:lnTo>
                    <a:pt x="86622" y="15350"/>
                  </a:lnTo>
                  <a:lnTo>
                    <a:pt x="86350" y="15150"/>
                  </a:lnTo>
                  <a:lnTo>
                    <a:pt x="85916" y="14950"/>
                  </a:lnTo>
                  <a:lnTo>
                    <a:pt x="85644" y="14833"/>
                  </a:lnTo>
                  <a:lnTo>
                    <a:pt x="85533" y="14833"/>
                  </a:lnTo>
                  <a:lnTo>
                    <a:pt x="85100" y="14950"/>
                  </a:lnTo>
                  <a:lnTo>
                    <a:pt x="84827" y="14833"/>
                  </a:lnTo>
                  <a:lnTo>
                    <a:pt x="84561" y="14750"/>
                  </a:lnTo>
                  <a:lnTo>
                    <a:pt x="84561" y="14550"/>
                  </a:lnTo>
                  <a:lnTo>
                    <a:pt x="84722" y="14433"/>
                  </a:lnTo>
                  <a:lnTo>
                    <a:pt x="84722" y="14233"/>
                  </a:lnTo>
                  <a:lnTo>
                    <a:pt x="84827" y="14155"/>
                  </a:lnTo>
                  <a:lnTo>
                    <a:pt x="85100" y="14155"/>
                  </a:lnTo>
                  <a:lnTo>
                    <a:pt x="85100" y="14033"/>
                  </a:lnTo>
                  <a:lnTo>
                    <a:pt x="84722" y="13916"/>
                  </a:lnTo>
                  <a:lnTo>
                    <a:pt x="84450" y="13916"/>
                  </a:lnTo>
                  <a:lnTo>
                    <a:pt x="84288" y="13716"/>
                  </a:lnTo>
                  <a:lnTo>
                    <a:pt x="84450" y="13638"/>
                  </a:lnTo>
                  <a:lnTo>
                    <a:pt x="84561" y="13638"/>
                  </a:lnTo>
                  <a:lnTo>
                    <a:pt x="84450" y="13516"/>
                  </a:lnTo>
                  <a:lnTo>
                    <a:pt x="84288" y="13322"/>
                  </a:lnTo>
                  <a:lnTo>
                    <a:pt x="84016" y="13238"/>
                  </a:lnTo>
                  <a:lnTo>
                    <a:pt x="83472" y="13238"/>
                  </a:lnTo>
                  <a:lnTo>
                    <a:pt x="83583" y="13122"/>
                  </a:lnTo>
                  <a:lnTo>
                    <a:pt x="83583" y="13044"/>
                  </a:lnTo>
                  <a:lnTo>
                    <a:pt x="83472" y="12922"/>
                  </a:lnTo>
                  <a:lnTo>
                    <a:pt x="81955" y="12922"/>
                  </a:lnTo>
                  <a:lnTo>
                    <a:pt x="81572" y="12844"/>
                  </a:lnTo>
                  <a:lnTo>
                    <a:pt x="81411" y="12844"/>
                  </a:lnTo>
                  <a:lnTo>
                    <a:pt x="81411" y="12722"/>
                  </a:lnTo>
                  <a:lnTo>
                    <a:pt x="81300" y="12644"/>
                  </a:lnTo>
                  <a:lnTo>
                    <a:pt x="80977" y="12522"/>
                  </a:lnTo>
                  <a:lnTo>
                    <a:pt x="80594" y="12522"/>
                  </a:lnTo>
                  <a:lnTo>
                    <a:pt x="80327" y="12644"/>
                  </a:lnTo>
                  <a:lnTo>
                    <a:pt x="80055" y="12844"/>
                  </a:lnTo>
                  <a:lnTo>
                    <a:pt x="79888" y="12922"/>
                  </a:lnTo>
                  <a:lnTo>
                    <a:pt x="79622" y="12922"/>
                  </a:lnTo>
                  <a:lnTo>
                    <a:pt x="79350" y="12722"/>
                  </a:lnTo>
                  <a:lnTo>
                    <a:pt x="79238" y="12644"/>
                  </a:lnTo>
                  <a:lnTo>
                    <a:pt x="79077" y="12444"/>
                  </a:lnTo>
                  <a:lnTo>
                    <a:pt x="78966" y="12327"/>
                  </a:lnTo>
                  <a:lnTo>
                    <a:pt x="78700" y="12127"/>
                  </a:lnTo>
                  <a:lnTo>
                    <a:pt x="78261" y="11927"/>
                  </a:lnTo>
                  <a:lnTo>
                    <a:pt x="77883" y="11850"/>
                  </a:lnTo>
                  <a:lnTo>
                    <a:pt x="77555" y="11850"/>
                  </a:lnTo>
                  <a:lnTo>
                    <a:pt x="77450" y="11927"/>
                  </a:lnTo>
                  <a:lnTo>
                    <a:pt x="77016" y="12050"/>
                  </a:lnTo>
                  <a:lnTo>
                    <a:pt x="76744" y="12127"/>
                  </a:lnTo>
                  <a:lnTo>
                    <a:pt x="76744" y="12444"/>
                  </a:lnTo>
                  <a:lnTo>
                    <a:pt x="76472" y="12522"/>
                  </a:lnTo>
                  <a:lnTo>
                    <a:pt x="76200" y="12722"/>
                  </a:lnTo>
                  <a:lnTo>
                    <a:pt x="75655" y="12722"/>
                  </a:lnTo>
                  <a:lnTo>
                    <a:pt x="75550" y="12522"/>
                  </a:lnTo>
                  <a:lnTo>
                    <a:pt x="75550" y="12327"/>
                  </a:lnTo>
                  <a:lnTo>
                    <a:pt x="75388" y="12127"/>
                  </a:lnTo>
                  <a:lnTo>
                    <a:pt x="75388" y="12050"/>
                  </a:lnTo>
                  <a:lnTo>
                    <a:pt x="75277" y="11850"/>
                  </a:lnTo>
                  <a:lnTo>
                    <a:pt x="75116" y="11611"/>
                  </a:lnTo>
                  <a:lnTo>
                    <a:pt x="75005" y="11533"/>
                  </a:lnTo>
                  <a:lnTo>
                    <a:pt x="74572" y="11333"/>
                  </a:lnTo>
                  <a:lnTo>
                    <a:pt x="74138" y="11333"/>
                  </a:lnTo>
                  <a:lnTo>
                    <a:pt x="73761" y="11411"/>
                  </a:lnTo>
                  <a:lnTo>
                    <a:pt x="73488" y="11611"/>
                  </a:lnTo>
                  <a:lnTo>
                    <a:pt x="73322" y="12050"/>
                  </a:lnTo>
                  <a:lnTo>
                    <a:pt x="73216" y="12444"/>
                  </a:lnTo>
                  <a:lnTo>
                    <a:pt x="73216" y="12922"/>
                  </a:lnTo>
                  <a:lnTo>
                    <a:pt x="73488" y="13638"/>
                  </a:lnTo>
                  <a:lnTo>
                    <a:pt x="73761" y="14155"/>
                  </a:lnTo>
                  <a:lnTo>
                    <a:pt x="73594" y="14033"/>
                  </a:lnTo>
                  <a:lnTo>
                    <a:pt x="73488" y="13916"/>
                  </a:lnTo>
                  <a:lnTo>
                    <a:pt x="73216" y="13716"/>
                  </a:lnTo>
                  <a:lnTo>
                    <a:pt x="72944" y="13438"/>
                  </a:lnTo>
                  <a:lnTo>
                    <a:pt x="72783" y="13122"/>
                  </a:lnTo>
                  <a:lnTo>
                    <a:pt x="72672" y="12844"/>
                  </a:lnTo>
                  <a:lnTo>
                    <a:pt x="72672" y="12327"/>
                  </a:lnTo>
                  <a:lnTo>
                    <a:pt x="72944" y="11850"/>
                  </a:lnTo>
                  <a:lnTo>
                    <a:pt x="72944" y="11533"/>
                  </a:lnTo>
                  <a:lnTo>
                    <a:pt x="72783" y="11411"/>
                  </a:lnTo>
                  <a:lnTo>
                    <a:pt x="72238" y="11411"/>
                  </a:lnTo>
                  <a:lnTo>
                    <a:pt x="71861" y="11533"/>
                  </a:lnTo>
                  <a:lnTo>
                    <a:pt x="71422" y="11850"/>
                  </a:lnTo>
                  <a:lnTo>
                    <a:pt x="71155" y="12327"/>
                  </a:lnTo>
                  <a:lnTo>
                    <a:pt x="70988" y="12922"/>
                  </a:lnTo>
                  <a:lnTo>
                    <a:pt x="70988" y="14355"/>
                  </a:lnTo>
                  <a:lnTo>
                    <a:pt x="71155" y="14433"/>
                  </a:lnTo>
                  <a:lnTo>
                    <a:pt x="71422" y="14550"/>
                  </a:lnTo>
                  <a:lnTo>
                    <a:pt x="71694" y="14550"/>
                  </a:lnTo>
                  <a:lnTo>
                    <a:pt x="72127" y="14633"/>
                  </a:lnTo>
                  <a:lnTo>
                    <a:pt x="72400" y="14750"/>
                  </a:lnTo>
                  <a:lnTo>
                    <a:pt x="72672" y="14750"/>
                  </a:lnTo>
                  <a:lnTo>
                    <a:pt x="72783" y="14833"/>
                  </a:lnTo>
                  <a:lnTo>
                    <a:pt x="72672" y="14950"/>
                  </a:lnTo>
                  <a:lnTo>
                    <a:pt x="71966" y="14950"/>
                  </a:lnTo>
                  <a:lnTo>
                    <a:pt x="71694" y="15027"/>
                  </a:lnTo>
                  <a:lnTo>
                    <a:pt x="71422" y="15150"/>
                  </a:lnTo>
                  <a:lnTo>
                    <a:pt x="71422" y="15227"/>
                  </a:lnTo>
                  <a:lnTo>
                    <a:pt x="71588" y="15350"/>
                  </a:lnTo>
                  <a:lnTo>
                    <a:pt x="71694" y="15350"/>
                  </a:lnTo>
                  <a:lnTo>
                    <a:pt x="71966" y="15427"/>
                  </a:lnTo>
                  <a:lnTo>
                    <a:pt x="72238" y="15544"/>
                  </a:lnTo>
                  <a:lnTo>
                    <a:pt x="72400" y="15627"/>
                  </a:lnTo>
                  <a:lnTo>
                    <a:pt x="72672" y="15744"/>
                  </a:lnTo>
                  <a:lnTo>
                    <a:pt x="73055" y="15744"/>
                  </a:lnTo>
                  <a:lnTo>
                    <a:pt x="73322" y="15627"/>
                  </a:lnTo>
                  <a:lnTo>
                    <a:pt x="73594" y="15544"/>
                  </a:lnTo>
                  <a:lnTo>
                    <a:pt x="73761" y="15627"/>
                  </a:lnTo>
                  <a:lnTo>
                    <a:pt x="73866" y="15744"/>
                  </a:lnTo>
                  <a:lnTo>
                    <a:pt x="74411" y="15827"/>
                  </a:lnTo>
                  <a:lnTo>
                    <a:pt x="74572" y="15827"/>
                  </a:lnTo>
                  <a:lnTo>
                    <a:pt x="74138" y="17333"/>
                  </a:lnTo>
                  <a:lnTo>
                    <a:pt x="72511" y="19166"/>
                  </a:lnTo>
                  <a:lnTo>
                    <a:pt x="71966" y="16938"/>
                  </a:lnTo>
                  <a:lnTo>
                    <a:pt x="70988" y="16022"/>
                  </a:lnTo>
                  <a:lnTo>
                    <a:pt x="69905" y="17138"/>
                  </a:lnTo>
                  <a:lnTo>
                    <a:pt x="69361" y="16022"/>
                  </a:lnTo>
                  <a:lnTo>
                    <a:pt x="68277" y="14633"/>
                  </a:lnTo>
                  <a:lnTo>
                    <a:pt x="67733" y="12844"/>
                  </a:lnTo>
                  <a:lnTo>
                    <a:pt x="65944" y="10733"/>
                  </a:lnTo>
                  <a:lnTo>
                    <a:pt x="64588" y="13638"/>
                  </a:lnTo>
                  <a:lnTo>
                    <a:pt x="64588" y="14633"/>
                  </a:lnTo>
                  <a:lnTo>
                    <a:pt x="66483" y="15827"/>
                  </a:lnTo>
                  <a:lnTo>
                    <a:pt x="66755" y="17138"/>
                  </a:lnTo>
                  <a:lnTo>
                    <a:pt x="65400" y="18133"/>
                  </a:lnTo>
                  <a:lnTo>
                    <a:pt x="64588" y="17733"/>
                  </a:lnTo>
                  <a:lnTo>
                    <a:pt x="64316" y="17733"/>
                  </a:lnTo>
                  <a:lnTo>
                    <a:pt x="64316" y="17655"/>
                  </a:lnTo>
                  <a:lnTo>
                    <a:pt x="64422" y="17455"/>
                  </a:lnTo>
                  <a:lnTo>
                    <a:pt x="64316" y="17255"/>
                  </a:lnTo>
                  <a:lnTo>
                    <a:pt x="64316" y="17055"/>
                  </a:lnTo>
                  <a:lnTo>
                    <a:pt x="64150" y="16861"/>
                  </a:lnTo>
                  <a:lnTo>
                    <a:pt x="64855" y="16861"/>
                  </a:lnTo>
                  <a:lnTo>
                    <a:pt x="65022" y="16661"/>
                  </a:lnTo>
                  <a:lnTo>
                    <a:pt x="65127" y="16422"/>
                  </a:lnTo>
                  <a:lnTo>
                    <a:pt x="65022" y="16222"/>
                  </a:lnTo>
                  <a:lnTo>
                    <a:pt x="64694" y="16144"/>
                  </a:lnTo>
                  <a:lnTo>
                    <a:pt x="64588" y="16022"/>
                  </a:lnTo>
                  <a:lnTo>
                    <a:pt x="64316" y="16022"/>
                  </a:lnTo>
                  <a:lnTo>
                    <a:pt x="64044" y="15827"/>
                  </a:lnTo>
                  <a:lnTo>
                    <a:pt x="63772" y="15744"/>
                  </a:lnTo>
                  <a:lnTo>
                    <a:pt x="63500" y="15544"/>
                  </a:lnTo>
                  <a:lnTo>
                    <a:pt x="63338" y="15427"/>
                  </a:lnTo>
                  <a:lnTo>
                    <a:pt x="63227" y="15227"/>
                  </a:lnTo>
                  <a:lnTo>
                    <a:pt x="63066" y="15027"/>
                  </a:lnTo>
                  <a:lnTo>
                    <a:pt x="63066" y="14750"/>
                  </a:lnTo>
                  <a:lnTo>
                    <a:pt x="63227" y="14633"/>
                  </a:lnTo>
                  <a:lnTo>
                    <a:pt x="63227" y="14433"/>
                  </a:lnTo>
                  <a:lnTo>
                    <a:pt x="63066" y="14155"/>
                  </a:lnTo>
                  <a:lnTo>
                    <a:pt x="63066" y="13916"/>
                  </a:lnTo>
                  <a:lnTo>
                    <a:pt x="62955" y="13638"/>
                  </a:lnTo>
                  <a:lnTo>
                    <a:pt x="62955" y="13438"/>
                  </a:lnTo>
                  <a:lnTo>
                    <a:pt x="62794" y="13238"/>
                  </a:lnTo>
                  <a:lnTo>
                    <a:pt x="62794" y="13044"/>
                  </a:lnTo>
                  <a:lnTo>
                    <a:pt x="62955" y="12922"/>
                  </a:lnTo>
                  <a:lnTo>
                    <a:pt x="63066" y="12844"/>
                  </a:lnTo>
                  <a:lnTo>
                    <a:pt x="63227" y="12844"/>
                  </a:lnTo>
                  <a:lnTo>
                    <a:pt x="63338" y="12644"/>
                  </a:lnTo>
                  <a:lnTo>
                    <a:pt x="63611" y="12327"/>
                  </a:lnTo>
                  <a:lnTo>
                    <a:pt x="63611" y="12127"/>
                  </a:lnTo>
                  <a:lnTo>
                    <a:pt x="63500" y="12050"/>
                  </a:lnTo>
                  <a:lnTo>
                    <a:pt x="63227" y="11927"/>
                  </a:lnTo>
                  <a:lnTo>
                    <a:pt x="62250" y="11927"/>
                  </a:lnTo>
                  <a:lnTo>
                    <a:pt x="61983" y="12050"/>
                  </a:lnTo>
                  <a:lnTo>
                    <a:pt x="62144" y="12127"/>
                  </a:lnTo>
                  <a:lnTo>
                    <a:pt x="62250" y="12244"/>
                  </a:lnTo>
                  <a:lnTo>
                    <a:pt x="62416" y="12327"/>
                  </a:lnTo>
                  <a:lnTo>
                    <a:pt x="62522" y="12444"/>
                  </a:lnTo>
                  <a:lnTo>
                    <a:pt x="62416" y="12444"/>
                  </a:lnTo>
                  <a:lnTo>
                    <a:pt x="62250" y="12522"/>
                  </a:lnTo>
                  <a:lnTo>
                    <a:pt x="62144" y="12444"/>
                  </a:lnTo>
                  <a:lnTo>
                    <a:pt x="61983" y="12327"/>
                  </a:lnTo>
                  <a:lnTo>
                    <a:pt x="61711" y="12327"/>
                  </a:lnTo>
                  <a:lnTo>
                    <a:pt x="61544" y="12444"/>
                  </a:lnTo>
                  <a:lnTo>
                    <a:pt x="61438" y="12522"/>
                  </a:lnTo>
                  <a:lnTo>
                    <a:pt x="61438" y="12844"/>
                  </a:lnTo>
                  <a:lnTo>
                    <a:pt x="61544" y="13044"/>
                  </a:lnTo>
                  <a:lnTo>
                    <a:pt x="61711" y="13122"/>
                  </a:lnTo>
                  <a:lnTo>
                    <a:pt x="61544" y="13322"/>
                  </a:lnTo>
                  <a:lnTo>
                    <a:pt x="61438" y="13516"/>
                  </a:lnTo>
                  <a:lnTo>
                    <a:pt x="61438" y="13838"/>
                  </a:lnTo>
                  <a:lnTo>
                    <a:pt x="61277" y="14033"/>
                  </a:lnTo>
                  <a:lnTo>
                    <a:pt x="61166" y="13916"/>
                  </a:lnTo>
                  <a:lnTo>
                    <a:pt x="61005" y="13638"/>
                  </a:lnTo>
                  <a:lnTo>
                    <a:pt x="61005" y="13044"/>
                  </a:lnTo>
                  <a:lnTo>
                    <a:pt x="60733" y="12844"/>
                  </a:lnTo>
                  <a:lnTo>
                    <a:pt x="60622" y="12722"/>
                  </a:lnTo>
                  <a:lnTo>
                    <a:pt x="60355" y="12522"/>
                  </a:lnTo>
                  <a:lnTo>
                    <a:pt x="60188" y="12522"/>
                  </a:lnTo>
                  <a:lnTo>
                    <a:pt x="60188" y="12644"/>
                  </a:lnTo>
                  <a:lnTo>
                    <a:pt x="60355" y="12844"/>
                  </a:lnTo>
                  <a:lnTo>
                    <a:pt x="60355" y="13044"/>
                  </a:lnTo>
                  <a:lnTo>
                    <a:pt x="59916" y="13044"/>
                  </a:lnTo>
                  <a:lnTo>
                    <a:pt x="59644" y="12922"/>
                  </a:lnTo>
                  <a:lnTo>
                    <a:pt x="59377" y="12722"/>
                  </a:lnTo>
                  <a:lnTo>
                    <a:pt x="59266" y="12522"/>
                  </a:lnTo>
                  <a:lnTo>
                    <a:pt x="59266" y="12444"/>
                  </a:lnTo>
                  <a:lnTo>
                    <a:pt x="58994" y="12444"/>
                  </a:lnTo>
                  <a:lnTo>
                    <a:pt x="58722" y="12522"/>
                  </a:lnTo>
                  <a:lnTo>
                    <a:pt x="58561" y="12522"/>
                  </a:lnTo>
                  <a:lnTo>
                    <a:pt x="58455" y="12444"/>
                  </a:lnTo>
                  <a:lnTo>
                    <a:pt x="58561" y="12327"/>
                  </a:lnTo>
                  <a:lnTo>
                    <a:pt x="58722" y="12050"/>
                  </a:lnTo>
                  <a:lnTo>
                    <a:pt x="58722" y="11927"/>
                  </a:lnTo>
                  <a:lnTo>
                    <a:pt x="58455" y="11850"/>
                  </a:lnTo>
                  <a:lnTo>
                    <a:pt x="58127" y="11927"/>
                  </a:lnTo>
                  <a:lnTo>
                    <a:pt x="57750" y="11927"/>
                  </a:lnTo>
                  <a:lnTo>
                    <a:pt x="57311" y="12050"/>
                  </a:lnTo>
                  <a:lnTo>
                    <a:pt x="57044" y="12050"/>
                  </a:lnTo>
                  <a:lnTo>
                    <a:pt x="56933" y="12127"/>
                  </a:lnTo>
                  <a:lnTo>
                    <a:pt x="56661" y="12127"/>
                  </a:lnTo>
                  <a:lnTo>
                    <a:pt x="56388" y="12244"/>
                  </a:lnTo>
                  <a:lnTo>
                    <a:pt x="56227" y="12327"/>
                  </a:lnTo>
                  <a:lnTo>
                    <a:pt x="56227" y="12522"/>
                  </a:lnTo>
                  <a:lnTo>
                    <a:pt x="56116" y="12722"/>
                  </a:lnTo>
                  <a:lnTo>
                    <a:pt x="55850" y="12844"/>
                  </a:lnTo>
                  <a:lnTo>
                    <a:pt x="55577" y="12844"/>
                  </a:lnTo>
                  <a:lnTo>
                    <a:pt x="55411" y="12922"/>
                  </a:lnTo>
                  <a:lnTo>
                    <a:pt x="55411" y="13122"/>
                  </a:lnTo>
                  <a:lnTo>
                    <a:pt x="55577" y="13238"/>
                  </a:lnTo>
                  <a:lnTo>
                    <a:pt x="55850" y="13438"/>
                  </a:lnTo>
                  <a:lnTo>
                    <a:pt x="56116" y="13638"/>
                  </a:lnTo>
                  <a:lnTo>
                    <a:pt x="56227" y="13716"/>
                  </a:lnTo>
                  <a:lnTo>
                    <a:pt x="56388" y="13716"/>
                  </a:lnTo>
                  <a:lnTo>
                    <a:pt x="56388" y="14033"/>
                  </a:lnTo>
                  <a:lnTo>
                    <a:pt x="56116" y="14155"/>
                  </a:lnTo>
                  <a:lnTo>
                    <a:pt x="55683" y="14033"/>
                  </a:lnTo>
                  <a:lnTo>
                    <a:pt x="55411" y="14155"/>
                  </a:lnTo>
                  <a:lnTo>
                    <a:pt x="55411" y="14550"/>
                  </a:lnTo>
                  <a:lnTo>
                    <a:pt x="55577" y="14750"/>
                  </a:lnTo>
                  <a:lnTo>
                    <a:pt x="55683" y="14833"/>
                  </a:lnTo>
                  <a:lnTo>
                    <a:pt x="56661" y="14833"/>
                  </a:lnTo>
                  <a:lnTo>
                    <a:pt x="57044" y="14950"/>
                  </a:lnTo>
                  <a:lnTo>
                    <a:pt x="57477" y="14950"/>
                  </a:lnTo>
                  <a:lnTo>
                    <a:pt x="58016" y="15027"/>
                  </a:lnTo>
                  <a:lnTo>
                    <a:pt x="58455" y="15150"/>
                  </a:lnTo>
                  <a:lnTo>
                    <a:pt x="58722" y="15350"/>
                  </a:lnTo>
                  <a:lnTo>
                    <a:pt x="58722" y="15544"/>
                  </a:lnTo>
                  <a:lnTo>
                    <a:pt x="58561" y="15744"/>
                  </a:lnTo>
                  <a:lnTo>
                    <a:pt x="58561" y="15827"/>
                  </a:lnTo>
                  <a:lnTo>
                    <a:pt x="58455" y="15827"/>
                  </a:lnTo>
                  <a:lnTo>
                    <a:pt x="58127" y="15744"/>
                  </a:lnTo>
                  <a:lnTo>
                    <a:pt x="57855" y="15744"/>
                  </a:lnTo>
                  <a:lnTo>
                    <a:pt x="57477" y="15627"/>
                  </a:lnTo>
                  <a:lnTo>
                    <a:pt x="57205" y="15427"/>
                  </a:lnTo>
                  <a:lnTo>
                    <a:pt x="56933" y="15427"/>
                  </a:lnTo>
                  <a:lnTo>
                    <a:pt x="56661" y="15350"/>
                  </a:lnTo>
                  <a:lnTo>
                    <a:pt x="56388" y="15227"/>
                  </a:lnTo>
                  <a:lnTo>
                    <a:pt x="55305" y="15227"/>
                  </a:lnTo>
                  <a:lnTo>
                    <a:pt x="55305" y="16022"/>
                  </a:lnTo>
                  <a:lnTo>
                    <a:pt x="55411" y="16144"/>
                  </a:lnTo>
                  <a:lnTo>
                    <a:pt x="55683" y="16144"/>
                  </a:lnTo>
                  <a:lnTo>
                    <a:pt x="55955" y="16222"/>
                  </a:lnTo>
                  <a:lnTo>
                    <a:pt x="56227" y="16422"/>
                  </a:lnTo>
                  <a:lnTo>
                    <a:pt x="56661" y="16661"/>
                  </a:lnTo>
                  <a:lnTo>
                    <a:pt x="56933" y="16861"/>
                  </a:lnTo>
                  <a:lnTo>
                    <a:pt x="56933" y="17055"/>
                  </a:lnTo>
                  <a:lnTo>
                    <a:pt x="57044" y="17255"/>
                  </a:lnTo>
                  <a:lnTo>
                    <a:pt x="57044" y="17455"/>
                  </a:lnTo>
                  <a:lnTo>
                    <a:pt x="57205" y="17533"/>
                  </a:lnTo>
                  <a:lnTo>
                    <a:pt x="57477" y="17533"/>
                  </a:lnTo>
                  <a:lnTo>
                    <a:pt x="57750" y="17655"/>
                  </a:lnTo>
                  <a:lnTo>
                    <a:pt x="57855" y="17655"/>
                  </a:lnTo>
                  <a:lnTo>
                    <a:pt x="58127" y="17733"/>
                  </a:lnTo>
                  <a:lnTo>
                    <a:pt x="58833" y="17733"/>
                  </a:lnTo>
                  <a:lnTo>
                    <a:pt x="58994" y="17655"/>
                  </a:lnTo>
                  <a:lnTo>
                    <a:pt x="59377" y="17655"/>
                  </a:lnTo>
                  <a:lnTo>
                    <a:pt x="59811" y="17533"/>
                  </a:lnTo>
                  <a:lnTo>
                    <a:pt x="60083" y="17455"/>
                  </a:lnTo>
                  <a:lnTo>
                    <a:pt x="60461" y="17455"/>
                  </a:lnTo>
                  <a:lnTo>
                    <a:pt x="60733" y="17333"/>
                  </a:lnTo>
                  <a:lnTo>
                    <a:pt x="61005" y="17255"/>
                  </a:lnTo>
                  <a:lnTo>
                    <a:pt x="61277" y="17055"/>
                  </a:lnTo>
                  <a:lnTo>
                    <a:pt x="61438" y="16938"/>
                  </a:lnTo>
                  <a:lnTo>
                    <a:pt x="61544" y="17055"/>
                  </a:lnTo>
                  <a:lnTo>
                    <a:pt x="61711" y="17055"/>
                  </a:lnTo>
                  <a:lnTo>
                    <a:pt x="61983" y="17255"/>
                  </a:lnTo>
                  <a:lnTo>
                    <a:pt x="62144" y="17255"/>
                  </a:lnTo>
                  <a:lnTo>
                    <a:pt x="62250" y="17455"/>
                  </a:lnTo>
                  <a:lnTo>
                    <a:pt x="62522" y="17533"/>
                  </a:lnTo>
                  <a:lnTo>
                    <a:pt x="62794" y="17655"/>
                  </a:lnTo>
                  <a:lnTo>
                    <a:pt x="62955" y="17855"/>
                  </a:lnTo>
                  <a:lnTo>
                    <a:pt x="63338" y="17933"/>
                  </a:lnTo>
                  <a:lnTo>
                    <a:pt x="62794" y="18727"/>
                  </a:lnTo>
                  <a:lnTo>
                    <a:pt x="60894" y="18327"/>
                  </a:lnTo>
                  <a:lnTo>
                    <a:pt x="58016" y="18327"/>
                  </a:lnTo>
                  <a:lnTo>
                    <a:pt x="56388" y="17533"/>
                  </a:lnTo>
                  <a:lnTo>
                    <a:pt x="53783" y="17933"/>
                  </a:lnTo>
                  <a:lnTo>
                    <a:pt x="54055" y="18527"/>
                  </a:lnTo>
                  <a:lnTo>
                    <a:pt x="54327" y="19761"/>
                  </a:lnTo>
                  <a:lnTo>
                    <a:pt x="53516" y="19561"/>
                  </a:lnTo>
                  <a:lnTo>
                    <a:pt x="51994" y="18327"/>
                  </a:lnTo>
                  <a:lnTo>
                    <a:pt x="49011" y="18727"/>
                  </a:lnTo>
                  <a:lnTo>
                    <a:pt x="47488" y="17933"/>
                  </a:lnTo>
                  <a:lnTo>
                    <a:pt x="48033" y="17138"/>
                  </a:lnTo>
                  <a:lnTo>
                    <a:pt x="46133" y="16738"/>
                  </a:lnTo>
                  <a:lnTo>
                    <a:pt x="43800" y="15827"/>
                  </a:lnTo>
                  <a:lnTo>
                    <a:pt x="40650" y="15227"/>
                  </a:lnTo>
                  <a:lnTo>
                    <a:pt x="38700" y="15627"/>
                  </a:lnTo>
                  <a:lnTo>
                    <a:pt x="36688" y="14033"/>
                  </a:lnTo>
                  <a:lnTo>
                    <a:pt x="31316" y="15827"/>
                  </a:lnTo>
                  <a:lnTo>
                    <a:pt x="29850" y="16938"/>
                  </a:lnTo>
                  <a:lnTo>
                    <a:pt x="27627" y="16538"/>
                  </a:lnTo>
                  <a:lnTo>
                    <a:pt x="26161" y="15427"/>
                  </a:lnTo>
                  <a:lnTo>
                    <a:pt x="24477" y="15027"/>
                  </a:lnTo>
                  <a:lnTo>
                    <a:pt x="23827" y="15027"/>
                  </a:lnTo>
                  <a:lnTo>
                    <a:pt x="23011" y="14433"/>
                  </a:lnTo>
                  <a:lnTo>
                    <a:pt x="20405" y="14633"/>
                  </a:lnTo>
                  <a:lnTo>
                    <a:pt x="16716" y="13438"/>
                  </a:lnTo>
                  <a:lnTo>
                    <a:pt x="15033" y="13638"/>
                  </a:lnTo>
                  <a:lnTo>
                    <a:pt x="13677" y="13044"/>
                  </a:lnTo>
                  <a:lnTo>
                    <a:pt x="13294" y="12327"/>
                  </a:lnTo>
                  <a:lnTo>
                    <a:pt x="10800" y="11727"/>
                  </a:lnTo>
                  <a:lnTo>
                    <a:pt x="9283" y="12522"/>
                  </a:lnTo>
                  <a:lnTo>
                    <a:pt x="7111" y="13238"/>
                  </a:lnTo>
                  <a:lnTo>
                    <a:pt x="5316" y="14033"/>
                  </a:lnTo>
                  <a:lnTo>
                    <a:pt x="4233" y="16022"/>
                  </a:lnTo>
                  <a:lnTo>
                    <a:pt x="1900" y="16422"/>
                  </a:lnTo>
                  <a:lnTo>
                    <a:pt x="1900" y="17733"/>
                  </a:lnTo>
                  <a:lnTo>
                    <a:pt x="3688" y="19361"/>
                  </a:lnTo>
                  <a:lnTo>
                    <a:pt x="5316" y="19961"/>
                  </a:lnTo>
                  <a:lnTo>
                    <a:pt x="5316" y="20755"/>
                  </a:lnTo>
                  <a:lnTo>
                    <a:pt x="4233" y="21155"/>
                  </a:lnTo>
                  <a:lnTo>
                    <a:pt x="2711" y="20755"/>
                  </a:lnTo>
                  <a:lnTo>
                    <a:pt x="0" y="22266"/>
                  </a:lnTo>
                  <a:lnTo>
                    <a:pt x="816" y="22861"/>
                  </a:lnTo>
                  <a:lnTo>
                    <a:pt x="1900" y="23655"/>
                  </a:lnTo>
                  <a:lnTo>
                    <a:pt x="4505" y="23655"/>
                  </a:lnTo>
                  <a:lnTo>
                    <a:pt x="6405" y="23855"/>
                  </a:lnTo>
                  <a:lnTo>
                    <a:pt x="5588" y="25250"/>
                  </a:lnTo>
                  <a:lnTo>
                    <a:pt x="3416" y="25966"/>
                  </a:lnTo>
                  <a:lnTo>
                    <a:pt x="1627" y="26761"/>
                  </a:lnTo>
                  <a:lnTo>
                    <a:pt x="1355" y="27755"/>
                  </a:lnTo>
                  <a:lnTo>
                    <a:pt x="3416" y="28788"/>
                  </a:lnTo>
                  <a:lnTo>
                    <a:pt x="3688" y="29861"/>
                  </a:lnTo>
                  <a:lnTo>
                    <a:pt x="5050" y="30261"/>
                  </a:lnTo>
                  <a:lnTo>
                    <a:pt x="5316" y="31688"/>
                  </a:lnTo>
                  <a:lnTo>
                    <a:pt x="7383" y="31488"/>
                  </a:lnTo>
                  <a:lnTo>
                    <a:pt x="9877" y="31488"/>
                  </a:lnTo>
                  <a:lnTo>
                    <a:pt x="8466" y="33400"/>
                  </a:lnTo>
                  <a:lnTo>
                    <a:pt x="4233" y="35983"/>
                  </a:lnTo>
                  <a:lnTo>
                    <a:pt x="9011" y="34194"/>
                  </a:lnTo>
                  <a:lnTo>
                    <a:pt x="12700" y="31294"/>
                  </a:lnTo>
                  <a:lnTo>
                    <a:pt x="12427" y="30694"/>
                  </a:lnTo>
                  <a:lnTo>
                    <a:pt x="14761" y="28588"/>
                  </a:lnTo>
                  <a:lnTo>
                    <a:pt x="15305" y="29461"/>
                  </a:lnTo>
                  <a:lnTo>
                    <a:pt x="15577" y="30455"/>
                  </a:lnTo>
                  <a:lnTo>
                    <a:pt x="17366" y="29461"/>
                  </a:lnTo>
                  <a:lnTo>
                    <a:pt x="19266" y="28588"/>
                  </a:lnTo>
                  <a:lnTo>
                    <a:pt x="20133" y="29066"/>
                  </a:lnTo>
                  <a:lnTo>
                    <a:pt x="24477" y="29661"/>
                  </a:lnTo>
                  <a:lnTo>
                    <a:pt x="27355" y="30694"/>
                  </a:lnTo>
                  <a:lnTo>
                    <a:pt x="29577" y="29861"/>
                  </a:lnTo>
                  <a:lnTo>
                    <a:pt x="32727" y="33994"/>
                  </a:lnTo>
                  <a:lnTo>
                    <a:pt x="34733" y="34988"/>
                  </a:lnTo>
                  <a:lnTo>
                    <a:pt x="34466" y="36577"/>
                  </a:lnTo>
                  <a:lnTo>
                    <a:pt x="35277" y="37894"/>
                  </a:lnTo>
                  <a:lnTo>
                    <a:pt x="37505" y="40116"/>
                  </a:lnTo>
                  <a:lnTo>
                    <a:pt x="40650" y="41588"/>
                  </a:lnTo>
                  <a:lnTo>
                    <a:pt x="40922" y="42622"/>
                  </a:lnTo>
                  <a:lnTo>
                    <a:pt x="41194" y="43816"/>
                  </a:lnTo>
                  <a:lnTo>
                    <a:pt x="40377" y="44216"/>
                  </a:lnTo>
                  <a:lnTo>
                    <a:pt x="40650" y="43422"/>
                  </a:lnTo>
                  <a:lnTo>
                    <a:pt x="39022" y="43022"/>
                  </a:lnTo>
                  <a:lnTo>
                    <a:pt x="39838" y="45211"/>
                  </a:lnTo>
                  <a:lnTo>
                    <a:pt x="39566" y="46916"/>
                  </a:lnTo>
                  <a:lnTo>
                    <a:pt x="39022" y="48511"/>
                  </a:lnTo>
                  <a:lnTo>
                    <a:pt x="39566" y="49822"/>
                  </a:lnTo>
                  <a:lnTo>
                    <a:pt x="39566" y="50616"/>
                  </a:lnTo>
                  <a:lnTo>
                    <a:pt x="40922" y="52644"/>
                  </a:lnTo>
                  <a:lnTo>
                    <a:pt x="42005" y="54033"/>
                  </a:lnTo>
                  <a:lnTo>
                    <a:pt x="42983" y="55150"/>
                  </a:lnTo>
                  <a:lnTo>
                    <a:pt x="45427" y="56344"/>
                  </a:lnTo>
                  <a:lnTo>
                    <a:pt x="45700" y="56738"/>
                  </a:lnTo>
                  <a:lnTo>
                    <a:pt x="45861" y="56738"/>
                  </a:lnTo>
                  <a:lnTo>
                    <a:pt x="47488" y="58966"/>
                  </a:lnTo>
                  <a:lnTo>
                    <a:pt x="48577" y="60238"/>
                  </a:lnTo>
                  <a:lnTo>
                    <a:pt x="48305" y="60638"/>
                  </a:lnTo>
                  <a:lnTo>
                    <a:pt x="50366" y="61672"/>
                  </a:lnTo>
                  <a:lnTo>
                    <a:pt x="50638" y="62666"/>
                  </a:lnTo>
                  <a:lnTo>
                    <a:pt x="51450" y="63061"/>
                  </a:lnTo>
                  <a:lnTo>
                    <a:pt x="52538" y="63855"/>
                  </a:lnTo>
                  <a:lnTo>
                    <a:pt x="52972" y="63261"/>
                  </a:lnTo>
                  <a:lnTo>
                    <a:pt x="51722" y="62666"/>
                  </a:lnTo>
                  <a:lnTo>
                    <a:pt x="50638" y="60833"/>
                  </a:lnTo>
                  <a:lnTo>
                    <a:pt x="48577" y="58727"/>
                  </a:lnTo>
                  <a:lnTo>
                    <a:pt x="48033" y="57533"/>
                  </a:lnTo>
                  <a:lnTo>
                    <a:pt x="49550" y="57933"/>
                  </a:lnTo>
                  <a:lnTo>
                    <a:pt x="50911" y="60038"/>
                  </a:lnTo>
                  <a:lnTo>
                    <a:pt x="51450" y="60638"/>
                  </a:lnTo>
                  <a:lnTo>
                    <a:pt x="52972" y="61272"/>
                  </a:lnTo>
                  <a:lnTo>
                    <a:pt x="52972" y="61866"/>
                  </a:lnTo>
                  <a:lnTo>
                    <a:pt x="54055" y="62266"/>
                  </a:lnTo>
                  <a:lnTo>
                    <a:pt x="54600" y="62861"/>
                  </a:lnTo>
                  <a:lnTo>
                    <a:pt x="55955" y="63855"/>
                  </a:lnTo>
                  <a:lnTo>
                    <a:pt x="56227" y="65366"/>
                  </a:lnTo>
                  <a:lnTo>
                    <a:pt x="56227" y="65966"/>
                  </a:lnTo>
                  <a:lnTo>
                    <a:pt x="59916" y="67555"/>
                  </a:lnTo>
                  <a:lnTo>
                    <a:pt x="61711" y="68272"/>
                  </a:lnTo>
                  <a:lnTo>
                    <a:pt x="64855" y="68866"/>
                  </a:lnTo>
                  <a:lnTo>
                    <a:pt x="65672" y="68666"/>
                  </a:lnTo>
                  <a:lnTo>
                    <a:pt x="66483" y="68666"/>
                  </a:lnTo>
                  <a:lnTo>
                    <a:pt x="67844" y="69461"/>
                  </a:lnTo>
                  <a:lnTo>
                    <a:pt x="68166" y="69783"/>
                  </a:lnTo>
                  <a:lnTo>
                    <a:pt x="69905" y="69977"/>
                  </a:lnTo>
                  <a:lnTo>
                    <a:pt x="70716" y="69783"/>
                  </a:lnTo>
                  <a:lnTo>
                    <a:pt x="70716" y="69661"/>
                  </a:lnTo>
                  <a:lnTo>
                    <a:pt x="72238" y="70261"/>
                  </a:lnTo>
                  <a:lnTo>
                    <a:pt x="73866" y="69783"/>
                  </a:lnTo>
                  <a:lnTo>
                    <a:pt x="72127" y="70261"/>
                  </a:lnTo>
                  <a:lnTo>
                    <a:pt x="73594" y="71966"/>
                  </a:lnTo>
                  <a:lnTo>
                    <a:pt x="74138" y="72366"/>
                  </a:lnTo>
                  <a:lnTo>
                    <a:pt x="76744" y="73600"/>
                  </a:lnTo>
                  <a:lnTo>
                    <a:pt x="77016" y="72761"/>
                  </a:lnTo>
                  <a:lnTo>
                    <a:pt x="76200" y="71966"/>
                  </a:lnTo>
                  <a:close/>
                  <a:moveTo>
                    <a:pt x="68822" y="68466"/>
                  </a:moveTo>
                  <a:lnTo>
                    <a:pt x="69633" y="68466"/>
                  </a:lnTo>
                  <a:lnTo>
                    <a:pt x="68822" y="68466"/>
                  </a:lnTo>
                  <a:close/>
                  <a:moveTo>
                    <a:pt x="86461" y="67277"/>
                  </a:moveTo>
                  <a:lnTo>
                    <a:pt x="87600" y="67277"/>
                  </a:lnTo>
                  <a:lnTo>
                    <a:pt x="88411" y="66761"/>
                  </a:lnTo>
                  <a:lnTo>
                    <a:pt x="90694" y="67077"/>
                  </a:lnTo>
                  <a:lnTo>
                    <a:pt x="89605" y="66561"/>
                  </a:lnTo>
                  <a:lnTo>
                    <a:pt x="87872" y="65966"/>
                  </a:lnTo>
                  <a:lnTo>
                    <a:pt x="85644" y="65966"/>
                  </a:lnTo>
                  <a:lnTo>
                    <a:pt x="85644" y="66361"/>
                  </a:lnTo>
                  <a:lnTo>
                    <a:pt x="84450" y="66561"/>
                  </a:lnTo>
                  <a:lnTo>
                    <a:pt x="85916" y="67077"/>
                  </a:lnTo>
                  <a:lnTo>
                    <a:pt x="86461" y="67277"/>
                  </a:lnTo>
                  <a:close/>
                  <a:moveTo>
                    <a:pt x="82494" y="64972"/>
                  </a:moveTo>
                  <a:lnTo>
                    <a:pt x="82116" y="64572"/>
                  </a:lnTo>
                  <a:lnTo>
                    <a:pt x="81955" y="64372"/>
                  </a:lnTo>
                  <a:lnTo>
                    <a:pt x="79888" y="63777"/>
                  </a:lnTo>
                  <a:lnTo>
                    <a:pt x="76744" y="63777"/>
                  </a:lnTo>
                  <a:lnTo>
                    <a:pt x="75005" y="63977"/>
                  </a:lnTo>
                  <a:lnTo>
                    <a:pt x="74411" y="64372"/>
                  </a:lnTo>
                  <a:lnTo>
                    <a:pt x="75822" y="64572"/>
                  </a:lnTo>
                  <a:lnTo>
                    <a:pt x="78700" y="64572"/>
                  </a:lnTo>
                  <a:lnTo>
                    <a:pt x="80433" y="64772"/>
                  </a:lnTo>
                  <a:lnTo>
                    <a:pt x="80977" y="65366"/>
                  </a:lnTo>
                  <a:lnTo>
                    <a:pt x="81572" y="65766"/>
                  </a:lnTo>
                  <a:lnTo>
                    <a:pt x="84288" y="65766"/>
                  </a:lnTo>
                  <a:lnTo>
                    <a:pt x="84450" y="65644"/>
                  </a:lnTo>
                  <a:lnTo>
                    <a:pt x="84450" y="65566"/>
                  </a:lnTo>
                  <a:lnTo>
                    <a:pt x="83855" y="65166"/>
                  </a:lnTo>
                  <a:lnTo>
                    <a:pt x="83472" y="65166"/>
                  </a:lnTo>
                  <a:lnTo>
                    <a:pt x="82933" y="65050"/>
                  </a:lnTo>
                  <a:lnTo>
                    <a:pt x="82494" y="64972"/>
                  </a:lnTo>
                  <a:close/>
                  <a:moveTo>
                    <a:pt x="92483" y="68272"/>
                  </a:moveTo>
                  <a:lnTo>
                    <a:pt x="93838" y="68466"/>
                  </a:lnTo>
                  <a:lnTo>
                    <a:pt x="93838" y="67950"/>
                  </a:lnTo>
                  <a:lnTo>
                    <a:pt x="92644" y="67950"/>
                  </a:lnTo>
                  <a:lnTo>
                    <a:pt x="92483" y="68272"/>
                  </a:lnTo>
                  <a:close/>
                  <a:moveTo>
                    <a:pt x="78805" y="73994"/>
                  </a:moveTo>
                  <a:lnTo>
                    <a:pt x="79622" y="73400"/>
                  </a:lnTo>
                  <a:lnTo>
                    <a:pt x="80705" y="73600"/>
                  </a:lnTo>
                  <a:lnTo>
                    <a:pt x="80977" y="74194"/>
                  </a:lnTo>
                  <a:lnTo>
                    <a:pt x="81844" y="73600"/>
                  </a:lnTo>
                  <a:lnTo>
                    <a:pt x="80705" y="73000"/>
                  </a:lnTo>
                  <a:lnTo>
                    <a:pt x="79350" y="73000"/>
                  </a:lnTo>
                  <a:lnTo>
                    <a:pt x="78427" y="73083"/>
                  </a:lnTo>
                  <a:lnTo>
                    <a:pt x="77722" y="73083"/>
                  </a:lnTo>
                  <a:lnTo>
                    <a:pt x="77288" y="73000"/>
                  </a:lnTo>
                  <a:lnTo>
                    <a:pt x="77016" y="73000"/>
                  </a:lnTo>
                  <a:lnTo>
                    <a:pt x="77016" y="72761"/>
                  </a:lnTo>
                  <a:lnTo>
                    <a:pt x="76744" y="73600"/>
                  </a:lnTo>
                  <a:lnTo>
                    <a:pt x="77883" y="74394"/>
                  </a:lnTo>
                  <a:lnTo>
                    <a:pt x="78427" y="74394"/>
                  </a:lnTo>
                  <a:lnTo>
                    <a:pt x="78805" y="73994"/>
                  </a:lnTo>
                  <a:close/>
                  <a:moveTo>
                    <a:pt x="119455" y="82427"/>
                  </a:moveTo>
                  <a:lnTo>
                    <a:pt x="117666" y="81988"/>
                  </a:lnTo>
                  <a:lnTo>
                    <a:pt x="115222" y="80994"/>
                  </a:lnTo>
                  <a:lnTo>
                    <a:pt x="112350" y="80794"/>
                  </a:lnTo>
                  <a:lnTo>
                    <a:pt x="111533" y="80594"/>
                  </a:lnTo>
                  <a:lnTo>
                    <a:pt x="110827" y="80000"/>
                  </a:lnTo>
                  <a:lnTo>
                    <a:pt x="108655" y="79405"/>
                  </a:lnTo>
                  <a:lnTo>
                    <a:pt x="106594" y="78488"/>
                  </a:lnTo>
                  <a:lnTo>
                    <a:pt x="106322" y="77694"/>
                  </a:lnTo>
                  <a:lnTo>
                    <a:pt x="105511" y="76105"/>
                  </a:lnTo>
                  <a:lnTo>
                    <a:pt x="105238" y="76105"/>
                  </a:lnTo>
                  <a:lnTo>
                    <a:pt x="103283" y="75266"/>
                  </a:lnTo>
                  <a:lnTo>
                    <a:pt x="102633" y="75266"/>
                  </a:lnTo>
                  <a:lnTo>
                    <a:pt x="102633" y="75388"/>
                  </a:lnTo>
                  <a:lnTo>
                    <a:pt x="102633" y="75266"/>
                  </a:lnTo>
                  <a:lnTo>
                    <a:pt x="100300" y="75072"/>
                  </a:lnTo>
                  <a:lnTo>
                    <a:pt x="100300" y="74872"/>
                  </a:lnTo>
                  <a:lnTo>
                    <a:pt x="100300" y="75072"/>
                  </a:lnTo>
                  <a:lnTo>
                    <a:pt x="100300" y="74788"/>
                  </a:lnTo>
                  <a:lnTo>
                    <a:pt x="99211" y="74594"/>
                  </a:lnTo>
                  <a:lnTo>
                    <a:pt x="98944" y="73994"/>
                  </a:lnTo>
                  <a:lnTo>
                    <a:pt x="97855" y="73400"/>
                  </a:lnTo>
                  <a:lnTo>
                    <a:pt x="97583" y="73400"/>
                  </a:lnTo>
                  <a:lnTo>
                    <a:pt x="96716" y="73200"/>
                  </a:lnTo>
                  <a:lnTo>
                    <a:pt x="96444" y="72761"/>
                  </a:lnTo>
                  <a:lnTo>
                    <a:pt x="94705" y="72166"/>
                  </a:lnTo>
                  <a:lnTo>
                    <a:pt x="91938" y="72366"/>
                  </a:lnTo>
                  <a:lnTo>
                    <a:pt x="90422" y="72166"/>
                  </a:lnTo>
                  <a:lnTo>
                    <a:pt x="90150" y="71766"/>
                  </a:lnTo>
                  <a:lnTo>
                    <a:pt x="88794" y="71572"/>
                  </a:lnTo>
                  <a:lnTo>
                    <a:pt x="87272" y="71766"/>
                  </a:lnTo>
                  <a:lnTo>
                    <a:pt x="87166" y="71688"/>
                  </a:lnTo>
                  <a:lnTo>
                    <a:pt x="87166" y="71488"/>
                  </a:lnTo>
                  <a:lnTo>
                    <a:pt x="87000" y="71172"/>
                  </a:lnTo>
                  <a:lnTo>
                    <a:pt x="86350" y="71372"/>
                  </a:lnTo>
                  <a:lnTo>
                    <a:pt x="87000" y="71172"/>
                  </a:lnTo>
                  <a:lnTo>
                    <a:pt x="87000" y="70972"/>
                  </a:lnTo>
                  <a:lnTo>
                    <a:pt x="84994" y="71372"/>
                  </a:lnTo>
                  <a:lnTo>
                    <a:pt x="83855" y="71766"/>
                  </a:lnTo>
                  <a:lnTo>
                    <a:pt x="83311" y="72761"/>
                  </a:lnTo>
                  <a:lnTo>
                    <a:pt x="82766" y="73000"/>
                  </a:lnTo>
                  <a:lnTo>
                    <a:pt x="81844" y="73600"/>
                  </a:lnTo>
                  <a:lnTo>
                    <a:pt x="80977" y="74194"/>
                  </a:lnTo>
                  <a:lnTo>
                    <a:pt x="81300" y="74672"/>
                  </a:lnTo>
                  <a:lnTo>
                    <a:pt x="81572" y="75705"/>
                  </a:lnTo>
                  <a:lnTo>
                    <a:pt x="81572" y="76300"/>
                  </a:lnTo>
                  <a:lnTo>
                    <a:pt x="81844" y="77100"/>
                  </a:lnTo>
                  <a:lnTo>
                    <a:pt x="80705" y="77694"/>
                  </a:lnTo>
                  <a:lnTo>
                    <a:pt x="80161" y="78088"/>
                  </a:lnTo>
                  <a:lnTo>
                    <a:pt x="79888" y="78488"/>
                  </a:lnTo>
                  <a:lnTo>
                    <a:pt x="78700" y="80400"/>
                  </a:lnTo>
                  <a:lnTo>
                    <a:pt x="79350" y="81194"/>
                  </a:lnTo>
                  <a:lnTo>
                    <a:pt x="78700" y="81394"/>
                  </a:lnTo>
                  <a:lnTo>
                    <a:pt x="78805" y="81394"/>
                  </a:lnTo>
                  <a:lnTo>
                    <a:pt x="77883" y="81788"/>
                  </a:lnTo>
                  <a:lnTo>
                    <a:pt x="78805" y="83222"/>
                  </a:lnTo>
                  <a:lnTo>
                    <a:pt x="80433" y="85327"/>
                  </a:lnTo>
                  <a:lnTo>
                    <a:pt x="82227" y="87911"/>
                  </a:lnTo>
                  <a:lnTo>
                    <a:pt x="82227" y="88311"/>
                  </a:lnTo>
                  <a:lnTo>
                    <a:pt x="88250" y="90816"/>
                  </a:lnTo>
                  <a:lnTo>
                    <a:pt x="88522" y="90816"/>
                  </a:lnTo>
                  <a:lnTo>
                    <a:pt x="88522" y="90733"/>
                  </a:lnTo>
                  <a:lnTo>
                    <a:pt x="88683" y="90616"/>
                  </a:lnTo>
                  <a:lnTo>
                    <a:pt x="89500" y="91211"/>
                  </a:lnTo>
                  <a:lnTo>
                    <a:pt x="89500" y="91333"/>
                  </a:lnTo>
                  <a:lnTo>
                    <a:pt x="89227" y="92050"/>
                  </a:lnTo>
                  <a:lnTo>
                    <a:pt x="90422" y="93516"/>
                  </a:lnTo>
                  <a:lnTo>
                    <a:pt x="90694" y="93916"/>
                  </a:lnTo>
                  <a:lnTo>
                    <a:pt x="91016" y="93716"/>
                  </a:lnTo>
                  <a:lnTo>
                    <a:pt x="91016" y="93838"/>
                  </a:lnTo>
                  <a:lnTo>
                    <a:pt x="90694" y="93916"/>
                  </a:lnTo>
                  <a:lnTo>
                    <a:pt x="91016" y="94155"/>
                  </a:lnTo>
                  <a:lnTo>
                    <a:pt x="90694" y="94950"/>
                  </a:lnTo>
                  <a:lnTo>
                    <a:pt x="89877" y="95627"/>
                  </a:lnTo>
                  <a:lnTo>
                    <a:pt x="89877" y="96861"/>
                  </a:lnTo>
                  <a:lnTo>
                    <a:pt x="89333" y="97655"/>
                  </a:lnTo>
                  <a:lnTo>
                    <a:pt x="88411" y="100355"/>
                  </a:lnTo>
                  <a:lnTo>
                    <a:pt x="88683" y="102344"/>
                  </a:lnTo>
                  <a:lnTo>
                    <a:pt x="87000" y="105050"/>
                  </a:lnTo>
                  <a:lnTo>
                    <a:pt x="86727" y="107872"/>
                  </a:lnTo>
                  <a:lnTo>
                    <a:pt x="86727" y="109383"/>
                  </a:lnTo>
                  <a:lnTo>
                    <a:pt x="86461" y="110777"/>
                  </a:lnTo>
                  <a:lnTo>
                    <a:pt x="87000" y="111572"/>
                  </a:lnTo>
                  <a:lnTo>
                    <a:pt x="86188" y="114872"/>
                  </a:lnTo>
                  <a:lnTo>
                    <a:pt x="85266" y="116300"/>
                  </a:lnTo>
                  <a:lnTo>
                    <a:pt x="85644" y="117294"/>
                  </a:lnTo>
                  <a:lnTo>
                    <a:pt x="86461" y="118611"/>
                  </a:lnTo>
                  <a:lnTo>
                    <a:pt x="91016" y="120000"/>
                  </a:lnTo>
                  <a:lnTo>
                    <a:pt x="89877" y="119205"/>
                  </a:lnTo>
                  <a:lnTo>
                    <a:pt x="89766" y="119005"/>
                  </a:lnTo>
                  <a:lnTo>
                    <a:pt x="91127" y="120000"/>
                  </a:lnTo>
                  <a:lnTo>
                    <a:pt x="89605" y="117694"/>
                  </a:lnTo>
                  <a:lnTo>
                    <a:pt x="90694" y="116383"/>
                  </a:lnTo>
                  <a:lnTo>
                    <a:pt x="91938" y="115072"/>
                  </a:lnTo>
                  <a:lnTo>
                    <a:pt x="92372" y="113800"/>
                  </a:lnTo>
                  <a:lnTo>
                    <a:pt x="91666" y="113200"/>
                  </a:lnTo>
                  <a:lnTo>
                    <a:pt x="91561" y="112288"/>
                  </a:lnTo>
                  <a:lnTo>
                    <a:pt x="93461" y="110577"/>
                  </a:lnTo>
                  <a:lnTo>
                    <a:pt x="94438" y="108988"/>
                  </a:lnTo>
                  <a:lnTo>
                    <a:pt x="93733" y="108388"/>
                  </a:lnTo>
                  <a:lnTo>
                    <a:pt x="95088" y="107950"/>
                  </a:lnTo>
                  <a:lnTo>
                    <a:pt x="96605" y="106283"/>
                  </a:lnTo>
                  <a:lnTo>
                    <a:pt x="99211" y="105566"/>
                  </a:lnTo>
                  <a:lnTo>
                    <a:pt x="100300" y="105050"/>
                  </a:lnTo>
                  <a:lnTo>
                    <a:pt x="100733" y="103577"/>
                  </a:lnTo>
                  <a:lnTo>
                    <a:pt x="99866" y="103138"/>
                  </a:lnTo>
                  <a:lnTo>
                    <a:pt x="99866" y="102744"/>
                  </a:lnTo>
                  <a:lnTo>
                    <a:pt x="100405" y="103138"/>
                  </a:lnTo>
                  <a:lnTo>
                    <a:pt x="101816" y="103338"/>
                  </a:lnTo>
                  <a:lnTo>
                    <a:pt x="103172" y="102544"/>
                  </a:lnTo>
                  <a:lnTo>
                    <a:pt x="103444" y="102144"/>
                  </a:lnTo>
                  <a:lnTo>
                    <a:pt x="103283" y="101750"/>
                  </a:lnTo>
                  <a:lnTo>
                    <a:pt x="103444" y="102144"/>
                  </a:lnTo>
                  <a:lnTo>
                    <a:pt x="103883" y="101472"/>
                  </a:lnTo>
                  <a:lnTo>
                    <a:pt x="104966" y="100638"/>
                  </a:lnTo>
                  <a:lnTo>
                    <a:pt x="106322" y="99644"/>
                  </a:lnTo>
                  <a:lnTo>
                    <a:pt x="107572" y="96938"/>
                  </a:lnTo>
                  <a:lnTo>
                    <a:pt x="108383" y="95744"/>
                  </a:lnTo>
                  <a:lnTo>
                    <a:pt x="111533" y="94355"/>
                  </a:lnTo>
                  <a:lnTo>
                    <a:pt x="113433" y="94155"/>
                  </a:lnTo>
                  <a:lnTo>
                    <a:pt x="113977" y="93916"/>
                  </a:lnTo>
                  <a:lnTo>
                    <a:pt x="114516" y="93122"/>
                  </a:lnTo>
                  <a:lnTo>
                    <a:pt x="114950" y="92244"/>
                  </a:lnTo>
                  <a:lnTo>
                    <a:pt x="115766" y="91211"/>
                  </a:lnTo>
                  <a:lnTo>
                    <a:pt x="116038" y="90816"/>
                  </a:lnTo>
                  <a:lnTo>
                    <a:pt x="116311" y="87316"/>
                  </a:lnTo>
                  <a:lnTo>
                    <a:pt x="117122" y="87116"/>
                  </a:lnTo>
                  <a:lnTo>
                    <a:pt x="120000" y="84494"/>
                  </a:lnTo>
                  <a:lnTo>
                    <a:pt x="120000" y="83894"/>
                  </a:lnTo>
                  <a:lnTo>
                    <a:pt x="119455" y="82427"/>
                  </a:lnTo>
                  <a:close/>
                  <a:moveTo>
                    <a:pt x="78155" y="22544"/>
                  </a:moveTo>
                  <a:lnTo>
                    <a:pt x="78427" y="22666"/>
                  </a:lnTo>
                  <a:lnTo>
                    <a:pt x="78533" y="22666"/>
                  </a:lnTo>
                  <a:lnTo>
                    <a:pt x="78700" y="22744"/>
                  </a:lnTo>
                  <a:lnTo>
                    <a:pt x="78966" y="22861"/>
                  </a:lnTo>
                  <a:lnTo>
                    <a:pt x="79077" y="22861"/>
                  </a:lnTo>
                  <a:lnTo>
                    <a:pt x="79350" y="22944"/>
                  </a:lnTo>
                  <a:lnTo>
                    <a:pt x="79622" y="22944"/>
                  </a:lnTo>
                  <a:lnTo>
                    <a:pt x="79783" y="23061"/>
                  </a:lnTo>
                  <a:lnTo>
                    <a:pt x="79888" y="23061"/>
                  </a:lnTo>
                  <a:lnTo>
                    <a:pt x="80055" y="22944"/>
                  </a:lnTo>
                  <a:lnTo>
                    <a:pt x="80055" y="22861"/>
                  </a:lnTo>
                  <a:lnTo>
                    <a:pt x="80161" y="22861"/>
                  </a:lnTo>
                  <a:lnTo>
                    <a:pt x="80327" y="22666"/>
                  </a:lnTo>
                  <a:lnTo>
                    <a:pt x="80433" y="22544"/>
                  </a:lnTo>
                  <a:lnTo>
                    <a:pt x="80327" y="22466"/>
                  </a:lnTo>
                  <a:lnTo>
                    <a:pt x="80055" y="22466"/>
                  </a:lnTo>
                  <a:lnTo>
                    <a:pt x="79888" y="22344"/>
                  </a:lnTo>
                  <a:lnTo>
                    <a:pt x="79077" y="22344"/>
                  </a:lnTo>
                  <a:lnTo>
                    <a:pt x="78966" y="22266"/>
                  </a:lnTo>
                  <a:lnTo>
                    <a:pt x="78805" y="22066"/>
                  </a:lnTo>
                  <a:lnTo>
                    <a:pt x="78700" y="21866"/>
                  </a:lnTo>
                  <a:lnTo>
                    <a:pt x="78533" y="21672"/>
                  </a:lnTo>
                  <a:lnTo>
                    <a:pt x="78261" y="21672"/>
                  </a:lnTo>
                  <a:lnTo>
                    <a:pt x="77883" y="21550"/>
                  </a:lnTo>
                  <a:lnTo>
                    <a:pt x="77555" y="21472"/>
                  </a:lnTo>
                  <a:lnTo>
                    <a:pt x="76905" y="21472"/>
                  </a:lnTo>
                  <a:lnTo>
                    <a:pt x="76744" y="21550"/>
                  </a:lnTo>
                  <a:lnTo>
                    <a:pt x="76633" y="21672"/>
                  </a:lnTo>
                  <a:lnTo>
                    <a:pt x="76472" y="21672"/>
                  </a:lnTo>
                  <a:lnTo>
                    <a:pt x="76472" y="21550"/>
                  </a:lnTo>
                  <a:lnTo>
                    <a:pt x="76361" y="21272"/>
                  </a:lnTo>
                  <a:lnTo>
                    <a:pt x="76200" y="21033"/>
                  </a:lnTo>
                  <a:lnTo>
                    <a:pt x="76094" y="20955"/>
                  </a:lnTo>
                  <a:lnTo>
                    <a:pt x="75927" y="20833"/>
                  </a:lnTo>
                  <a:lnTo>
                    <a:pt x="75550" y="20833"/>
                  </a:lnTo>
                  <a:lnTo>
                    <a:pt x="75550" y="21866"/>
                  </a:lnTo>
                  <a:lnTo>
                    <a:pt x="75655" y="21950"/>
                  </a:lnTo>
                  <a:lnTo>
                    <a:pt x="75655" y="22666"/>
                  </a:lnTo>
                  <a:lnTo>
                    <a:pt x="75822" y="22861"/>
                  </a:lnTo>
                  <a:lnTo>
                    <a:pt x="75822" y="22944"/>
                  </a:lnTo>
                  <a:lnTo>
                    <a:pt x="75655" y="22944"/>
                  </a:lnTo>
                  <a:lnTo>
                    <a:pt x="75550" y="23061"/>
                  </a:lnTo>
                  <a:lnTo>
                    <a:pt x="75388" y="23261"/>
                  </a:lnTo>
                  <a:lnTo>
                    <a:pt x="75277" y="23338"/>
                  </a:lnTo>
                  <a:lnTo>
                    <a:pt x="75116" y="23461"/>
                  </a:lnTo>
                  <a:lnTo>
                    <a:pt x="75277" y="23577"/>
                  </a:lnTo>
                  <a:lnTo>
                    <a:pt x="75550" y="23577"/>
                  </a:lnTo>
                  <a:lnTo>
                    <a:pt x="75822" y="23461"/>
                  </a:lnTo>
                  <a:lnTo>
                    <a:pt x="76472" y="23461"/>
                  </a:lnTo>
                  <a:lnTo>
                    <a:pt x="76633" y="23577"/>
                  </a:lnTo>
                  <a:lnTo>
                    <a:pt x="76744" y="23777"/>
                  </a:lnTo>
                  <a:lnTo>
                    <a:pt x="76744" y="23855"/>
                  </a:lnTo>
                  <a:lnTo>
                    <a:pt x="76905" y="23977"/>
                  </a:lnTo>
                  <a:lnTo>
                    <a:pt x="77016" y="23977"/>
                  </a:lnTo>
                  <a:lnTo>
                    <a:pt x="77288" y="23855"/>
                  </a:lnTo>
                  <a:lnTo>
                    <a:pt x="77288" y="23777"/>
                  </a:lnTo>
                  <a:lnTo>
                    <a:pt x="77450" y="23655"/>
                  </a:lnTo>
                  <a:lnTo>
                    <a:pt x="77450" y="23577"/>
                  </a:lnTo>
                  <a:lnTo>
                    <a:pt x="77555" y="23461"/>
                  </a:lnTo>
                  <a:lnTo>
                    <a:pt x="77883" y="23338"/>
                  </a:lnTo>
                  <a:lnTo>
                    <a:pt x="77994" y="23261"/>
                  </a:lnTo>
                  <a:lnTo>
                    <a:pt x="77994" y="22861"/>
                  </a:lnTo>
                  <a:lnTo>
                    <a:pt x="77883" y="22666"/>
                  </a:lnTo>
                  <a:lnTo>
                    <a:pt x="77994" y="22544"/>
                  </a:lnTo>
                  <a:lnTo>
                    <a:pt x="78155" y="22544"/>
                  </a:lnTo>
                  <a:close/>
                  <a:moveTo>
                    <a:pt x="52427" y="11927"/>
                  </a:moveTo>
                  <a:lnTo>
                    <a:pt x="52538" y="12050"/>
                  </a:lnTo>
                  <a:lnTo>
                    <a:pt x="52700" y="12327"/>
                  </a:lnTo>
                  <a:lnTo>
                    <a:pt x="52811" y="12844"/>
                  </a:lnTo>
                  <a:lnTo>
                    <a:pt x="52811" y="13322"/>
                  </a:lnTo>
                  <a:lnTo>
                    <a:pt x="53077" y="13438"/>
                  </a:lnTo>
                  <a:lnTo>
                    <a:pt x="53350" y="13322"/>
                  </a:lnTo>
                  <a:lnTo>
                    <a:pt x="53516" y="13238"/>
                  </a:lnTo>
                  <a:lnTo>
                    <a:pt x="53622" y="13122"/>
                  </a:lnTo>
                  <a:lnTo>
                    <a:pt x="53783" y="13238"/>
                  </a:lnTo>
                  <a:lnTo>
                    <a:pt x="54055" y="13322"/>
                  </a:lnTo>
                  <a:lnTo>
                    <a:pt x="54166" y="13438"/>
                  </a:lnTo>
                  <a:lnTo>
                    <a:pt x="54438" y="13322"/>
                  </a:lnTo>
                  <a:lnTo>
                    <a:pt x="54600" y="13122"/>
                  </a:lnTo>
                  <a:lnTo>
                    <a:pt x="54872" y="12844"/>
                  </a:lnTo>
                  <a:lnTo>
                    <a:pt x="55144" y="12722"/>
                  </a:lnTo>
                  <a:lnTo>
                    <a:pt x="55577" y="12644"/>
                  </a:lnTo>
                  <a:lnTo>
                    <a:pt x="55683" y="12522"/>
                  </a:lnTo>
                  <a:lnTo>
                    <a:pt x="55683" y="12127"/>
                  </a:lnTo>
                  <a:lnTo>
                    <a:pt x="55850" y="12127"/>
                  </a:lnTo>
                  <a:lnTo>
                    <a:pt x="56388" y="12050"/>
                  </a:lnTo>
                  <a:lnTo>
                    <a:pt x="56661" y="11927"/>
                  </a:lnTo>
                  <a:lnTo>
                    <a:pt x="56933" y="11927"/>
                  </a:lnTo>
                  <a:lnTo>
                    <a:pt x="57205" y="11850"/>
                  </a:lnTo>
                  <a:lnTo>
                    <a:pt x="57477" y="11727"/>
                  </a:lnTo>
                  <a:lnTo>
                    <a:pt x="57750" y="11727"/>
                  </a:lnTo>
                  <a:lnTo>
                    <a:pt x="57855" y="11611"/>
                  </a:lnTo>
                  <a:lnTo>
                    <a:pt x="57855" y="11533"/>
                  </a:lnTo>
                  <a:lnTo>
                    <a:pt x="58016" y="11411"/>
                  </a:lnTo>
                  <a:lnTo>
                    <a:pt x="57855" y="11333"/>
                  </a:lnTo>
                  <a:lnTo>
                    <a:pt x="57855" y="11016"/>
                  </a:lnTo>
                  <a:lnTo>
                    <a:pt x="57750" y="10733"/>
                  </a:lnTo>
                  <a:lnTo>
                    <a:pt x="57477" y="10538"/>
                  </a:lnTo>
                  <a:lnTo>
                    <a:pt x="57311" y="10416"/>
                  </a:lnTo>
                  <a:lnTo>
                    <a:pt x="56772" y="10416"/>
                  </a:lnTo>
                  <a:lnTo>
                    <a:pt x="56661" y="10216"/>
                  </a:lnTo>
                  <a:lnTo>
                    <a:pt x="56500" y="10138"/>
                  </a:lnTo>
                  <a:lnTo>
                    <a:pt x="56388" y="9938"/>
                  </a:lnTo>
                  <a:lnTo>
                    <a:pt x="55955" y="9822"/>
                  </a:lnTo>
                  <a:lnTo>
                    <a:pt x="55411" y="9822"/>
                  </a:lnTo>
                  <a:lnTo>
                    <a:pt x="55305" y="9738"/>
                  </a:lnTo>
                  <a:lnTo>
                    <a:pt x="55144" y="9622"/>
                  </a:lnTo>
                  <a:lnTo>
                    <a:pt x="54872" y="9622"/>
                  </a:lnTo>
                  <a:lnTo>
                    <a:pt x="54705" y="9544"/>
                  </a:lnTo>
                  <a:lnTo>
                    <a:pt x="54600" y="9622"/>
                  </a:lnTo>
                  <a:lnTo>
                    <a:pt x="54600" y="9938"/>
                  </a:lnTo>
                  <a:lnTo>
                    <a:pt x="54438" y="10138"/>
                  </a:lnTo>
                  <a:lnTo>
                    <a:pt x="54438" y="10216"/>
                  </a:lnTo>
                  <a:lnTo>
                    <a:pt x="54166" y="10338"/>
                  </a:lnTo>
                  <a:lnTo>
                    <a:pt x="53894" y="10616"/>
                  </a:lnTo>
                  <a:lnTo>
                    <a:pt x="53516" y="10816"/>
                  </a:lnTo>
                  <a:lnTo>
                    <a:pt x="53350" y="11016"/>
                  </a:lnTo>
                  <a:lnTo>
                    <a:pt x="53077" y="11211"/>
                  </a:lnTo>
                  <a:lnTo>
                    <a:pt x="52700" y="11411"/>
                  </a:lnTo>
                  <a:lnTo>
                    <a:pt x="52427" y="11727"/>
                  </a:lnTo>
                  <a:lnTo>
                    <a:pt x="52266" y="11927"/>
                  </a:lnTo>
                  <a:lnTo>
                    <a:pt x="52427" y="11927"/>
                  </a:lnTo>
                  <a:close/>
                  <a:moveTo>
                    <a:pt x="81300" y="19644"/>
                  </a:moveTo>
                  <a:lnTo>
                    <a:pt x="81300" y="19444"/>
                  </a:lnTo>
                  <a:lnTo>
                    <a:pt x="81138" y="19444"/>
                  </a:lnTo>
                  <a:lnTo>
                    <a:pt x="81138" y="19561"/>
                  </a:lnTo>
                  <a:lnTo>
                    <a:pt x="81300" y="19644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anchorCtr="0" anchor="t" bIns="50800" lIns="50800" rIns="50800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Source Sans Pro"/>
                <a:buNone/>
              </a:pPr>
              <a:r>
                <a:t/>
              </a:r>
              <a:endPara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4" name="Shape 54"/>
          <p:cNvSpPr txBox="1"/>
          <p:nvPr>
            <p:ph idx="1" type="body"/>
          </p:nvPr>
        </p:nvSpPr>
        <p:spPr>
          <a:xfrm>
            <a:off x="628650" y="1017561"/>
            <a:ext cx="7886700" cy="36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096" lvl="0" marL="171446" marR="0" rtl="0" algn="l">
              <a:lnSpc>
                <a:spcPct val="90000"/>
              </a:lnSpc>
              <a:spcBef>
                <a:spcPts val="750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69837" lvl="1" marL="514337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878" lvl="2" marL="857228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10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8394" lvl="3" marL="1200119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8386" lvl="4" marL="1543011" marR="0" rtl="0" algn="l">
              <a:lnSpc>
                <a:spcPct val="90000"/>
              </a:lnSpc>
              <a:spcBef>
                <a:spcPts val="375"/>
              </a:spcBef>
              <a:buClr>
                <a:schemeClr val="accent5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98378" lvl="5" marL="1885903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98370" lvl="6" marL="2228795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98361" lvl="7" marL="257168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98351" lvl="8" marL="2914576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x="628650" y="2338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Font typeface="Calibri"/>
              <a:buNone/>
              <a:defRPr b="0" i="0" sz="3300" u="none" cap="none" strike="noStrike">
                <a:solidFill>
                  <a:srgbClr val="417B8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/>
          <p:nvPr/>
        </p:nvSpPr>
        <p:spPr>
          <a:xfrm>
            <a:off x="3401842" y="4904133"/>
            <a:ext cx="2486700" cy="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" sz="75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© COPYRIGHT 2016 COVEROS, INC. ALL RIGHTS RESERVED.</a:t>
            </a:r>
          </a:p>
        </p:txBody>
      </p:sp>
      <p:sp>
        <p:nvSpPr>
          <p:cNvPr id="57" name="Shape 57"/>
          <p:cNvSpPr/>
          <p:nvPr/>
        </p:nvSpPr>
        <p:spPr>
          <a:xfrm>
            <a:off x="7453657" y="4881048"/>
            <a:ext cx="1616100" cy="1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en" sz="9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05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0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0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2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DevOps in an Embedded Environment</a:t>
            </a:r>
          </a:p>
        </p:txBody>
      </p:sp>
      <p:sp>
        <p:nvSpPr>
          <p:cNvPr id="172" name="Shape 172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25000"/>
              <a:buFont typeface="Arial"/>
              <a:buNone/>
            </a:pPr>
            <a:r>
              <a:rPr lang="en"/>
              <a:t>By Arjun Comar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Everyone Always Winds Up Doing</a:t>
            </a:r>
          </a:p>
        </p:txBody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Make feature branches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Integrate as late as possible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Give up on CI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Pray that what you built and what you delivered were the same thing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Regulatory Environment</a:t>
            </a:r>
          </a:p>
        </p:txBody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New features might not get approved in time for a release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They might never get approved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Need to keep them separate from releasable channels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Supporting multiple lines of dev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CI/CD on all lines of development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‘development’ branch is for approved code only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‘master’ gets released code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Testing happens independently on separate branches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Don’t work directly on the feature branches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Integration</a:t>
            </a:r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Every feature branch should be up to date with development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All feature branches should be mergable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Enforce this with tooling!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Building Software</a:t>
            </a:r>
          </a:p>
        </p:txBody>
      </p:sp>
      <p:sp>
        <p:nvSpPr>
          <p:cNvPr id="251" name="Shape 251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already exists</a:t>
            </a:r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Makefile based build infrastructure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Tied to a particular directory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Already used by the developers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Enforcing CI</a:t>
            </a:r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Jenkins Workflow Multibranch Plugin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Build on push to any branch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Push build artifacts to nexus, track where it came from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Deployments</a:t>
            </a:r>
          </a:p>
        </p:txBody>
      </p:sp>
      <p:sp>
        <p:nvSpPr>
          <p:cNvPr id="269" name="Shape 269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Ouch</a:t>
            </a:r>
          </a:p>
        </p:txBody>
      </p:sp>
      <p:sp>
        <p:nvSpPr>
          <p:cNvPr id="275" name="Shape 275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Limited tooling really bites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Unmaintained infrastructure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Team believed networked deployments to be impossible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First things first...</a:t>
            </a:r>
          </a:p>
        </p:txBody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Get a build package onto the console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Work out what needs to happen to install it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Lots of bricked consoles...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What’s the Problem?</a:t>
            </a: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71446" lvl="0" marL="171446" marR="0" rtl="0" algn="l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•"/>
            </a:pPr>
            <a:r>
              <a:rPr lang="en"/>
              <a:t>What exactly do we mean by embedded?</a:t>
            </a:r>
          </a:p>
          <a:p>
            <a:pPr indent="-171446" lvl="0" marL="171446" marR="0" rtl="0" algn="l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•"/>
            </a:pPr>
            <a:r>
              <a:rPr lang="en"/>
              <a:t>Git Flow in a Regulated World</a:t>
            </a:r>
          </a:p>
          <a:p>
            <a:pPr indent="-171446" lvl="0" marL="171446" marR="0" rtl="0" algn="l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•"/>
            </a:pPr>
            <a:r>
              <a:rPr lang="en"/>
              <a:t>Building Software</a:t>
            </a:r>
          </a:p>
          <a:p>
            <a:pPr indent="-171446" lvl="0" marL="171446" marR="0" rtl="0" algn="l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•"/>
            </a:pPr>
            <a:r>
              <a:rPr lang="en"/>
              <a:t>Deployment</a:t>
            </a:r>
          </a:p>
          <a:p>
            <a:pPr indent="-171446" lvl="0" marL="171446" marR="0" rtl="0" algn="l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100000"/>
              <a:buFont typeface="Arial"/>
              <a:buChar char="•"/>
            </a:pPr>
            <a:r>
              <a:rPr lang="en"/>
              <a:t>Scalability and Resource Concerns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Questions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Expect, Lifesaver</a:t>
            </a:r>
          </a:p>
        </p:txBody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4137725" y="1031675"/>
            <a:ext cx="43776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Script the interaction!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Separate interacting with the console from what happens on the console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821175" y="1241325"/>
            <a:ext cx="3876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$</a:t>
            </a:r>
            <a:r>
              <a:rPr lang="en"/>
              <a:t> cat login.expect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#!/usr/bin/expect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   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set timeout 20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set addr [lindex $argv 0]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set user [lindex $argv 1]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set pass [lindex $argv 2]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   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spawn telnet $addr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expect "login:"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send "$user\r"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expect "Password:"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send "$pass\r"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expect "#"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interact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Expect, Lifesaver</a:t>
            </a:r>
          </a:p>
        </p:txBody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655675" y="1031675"/>
            <a:ext cx="7859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Deploying becomes: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Side load build artifact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Side load install script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Run install script on build artifact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Unit Testing becomes: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Side load unit tests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Side load execution script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Execute script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Console Manipulation</a:t>
            </a:r>
          </a:p>
        </p:txBody>
      </p:sp>
      <p:sp>
        <p:nvSpPr>
          <p:cNvPr id="300" name="Shape 300"/>
          <p:cNvSpPr txBox="1"/>
          <p:nvPr>
            <p:ph idx="1" type="body"/>
          </p:nvPr>
        </p:nvSpPr>
        <p:spPr>
          <a:xfrm>
            <a:off x="655675" y="1031675"/>
            <a:ext cx="7859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rial"/>
            </a:pPr>
            <a:r>
              <a:rPr lang="en"/>
              <a:t>No choice but sh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Minimize what needs to be done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Longest script: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Turn services off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Clean up old files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Unpack new files into place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Restart to turn everything back 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Scalability and Resource Concerns</a:t>
            </a:r>
          </a:p>
        </p:txBody>
      </p:sp>
      <p:sp>
        <p:nvSpPr>
          <p:cNvPr id="306" name="Shape 306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Basic Math</a:t>
            </a:r>
          </a:p>
        </p:txBody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655675" y="1031675"/>
            <a:ext cx="7859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rial"/>
            </a:pPr>
            <a:r>
              <a:rPr lang="en"/>
              <a:t>Need one box for: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CI, Deployment Testing, Smoke Testing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Unit Testing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Functional Testing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Loooong waits if we try to do all this on the same box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Basic Math, continued</a:t>
            </a:r>
          </a:p>
        </p:txBody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x="655675" y="1031675"/>
            <a:ext cx="7859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Each branch needs support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If we want to support 3-4 active branches of development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Two legacy maintenance branches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~14 consoles to support development team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descr="2016-06-17-100726_822x332_scrot.png" id="325" name="Shape 3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225" y="990600"/>
            <a:ext cx="7829550" cy="316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Basic Math, continued^2</a:t>
            </a:r>
          </a:p>
        </p:txBody>
      </p:sp>
      <p:sp>
        <p:nvSpPr>
          <p:cNvPr id="331" name="Shape 331"/>
          <p:cNvSpPr txBox="1"/>
          <p:nvPr>
            <p:ph idx="1" type="body"/>
          </p:nvPr>
        </p:nvSpPr>
        <p:spPr>
          <a:xfrm>
            <a:off x="655675" y="1031675"/>
            <a:ext cx="7859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What about testing?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Durability testing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Performance testing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Partially automated tests?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Security testing?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All require different lengths of time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Run on different schedules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Once per sprint is probably ideal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 txBox="1"/>
          <p:nvPr>
            <p:ph idx="1" type="body"/>
          </p:nvPr>
        </p:nvSpPr>
        <p:spPr>
          <a:xfrm>
            <a:off x="655675" y="1031675"/>
            <a:ext cx="7859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t/>
            </a:r>
            <a:endParaRPr/>
          </a:p>
        </p:txBody>
      </p:sp>
      <p:pic>
        <p:nvPicPr>
          <p:cNvPr descr="2016-06-17-100736_820x340_scrot.png" id="338" name="Shape 3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750" y="952500"/>
            <a:ext cx="7810500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What’s that add up to?</a:t>
            </a:r>
          </a:p>
        </p:txBody>
      </p:sp>
      <p:sp>
        <p:nvSpPr>
          <p:cNvPr id="344" name="Shape 344"/>
          <p:cNvSpPr txBox="1"/>
          <p:nvPr>
            <p:ph idx="1" type="body"/>
          </p:nvPr>
        </p:nvSpPr>
        <p:spPr>
          <a:xfrm>
            <a:off x="655675" y="1031675"/>
            <a:ext cx="7859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Oh, what about test automation development?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DevOps development?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Okay, Okay, 28 consoles.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How much is that going to cost?</a:t>
            </a: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Notice this is all needed short term to support immediate development...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Embedded?</a:t>
            </a:r>
          </a:p>
        </p:txBody>
      </p:sp>
      <p:sp>
        <p:nvSpPr>
          <p:cNvPr id="184" name="Shape 184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Medium Term</a:t>
            </a:r>
          </a:p>
        </p:txBody>
      </p:sp>
      <p:sp>
        <p:nvSpPr>
          <p:cNvPr id="350" name="Shape 350"/>
          <p:cNvSpPr txBox="1"/>
          <p:nvPr>
            <p:ph idx="1" type="body"/>
          </p:nvPr>
        </p:nvSpPr>
        <p:spPr>
          <a:xfrm>
            <a:off x="655675" y="1031675"/>
            <a:ext cx="7859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Build a resource manager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Create a pool of consoles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Allocate consoles to requesting clients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Need separate pools depending on hardware capabilities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51" name="Shape 3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2975" y="2456800"/>
            <a:ext cx="5080000" cy="262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Shorter Term</a:t>
            </a:r>
          </a:p>
        </p:txBody>
      </p:sp>
      <p:sp>
        <p:nvSpPr>
          <p:cNvPr id="357" name="Shape 357"/>
          <p:cNvSpPr txBox="1"/>
          <p:nvPr>
            <p:ph idx="1" type="body"/>
          </p:nvPr>
        </p:nvSpPr>
        <p:spPr>
          <a:xfrm>
            <a:off x="655675" y="1031675"/>
            <a:ext cx="7859700" cy="360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rial"/>
            </a:pPr>
            <a:r>
              <a:rPr lang="en"/>
              <a:t>Locking!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Jenkins with Workflow turned out to be fairly useless for this…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en"/>
              <a:t>Old linux trick: drop a lockfile</a:t>
            </a: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Shape 358"/>
          <p:cNvSpPr txBox="1"/>
          <p:nvPr/>
        </p:nvSpPr>
        <p:spPr>
          <a:xfrm>
            <a:off x="1158575" y="2228000"/>
            <a:ext cx="2679900" cy="19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def locking(box, block) {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	acquireLock(box)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	try {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    	    block()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	} finally {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    	    clearLock(box)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	}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}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4551500" y="2228000"/>
            <a:ext cx="3431100" cy="18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d</a:t>
            </a:r>
            <a:r>
              <a:rPr lang="en"/>
              <a:t>ownloadTests(latest)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locking(1.2.3.4) {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    deploy(1.2.3.4, myBuild)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    runTests(1.2.3.4, myBuild, testTags)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}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Questions?</a:t>
            </a:r>
          </a:p>
        </p:txBody>
      </p:sp>
      <p:sp>
        <p:nvSpPr>
          <p:cNvPr id="365" name="Shape 365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25000"/>
              <a:buFont typeface="Arial"/>
              <a:buNone/>
            </a:pPr>
            <a:r>
              <a:rPr lang="en"/>
              <a:t>(Or god I miss AWS)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Common Problems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Limited Tooling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Cross-compilation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Unvirtualizable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Abiomed Specifically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Limited Tooling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Unix without the niceties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sh or ksh, no bash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telnet and ftp, not ssh and rsync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No python, ruby, etc.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“What do you mean it doesn’t have dhcp? It’s 2016...”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Cross-compilation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x86 environment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Windows build, QNX target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Some components need WinXP to build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Unvirtualizable</a:t>
            </a:r>
          </a:p>
          <a:p>
            <a:pPr indent="-228600" lvl="1" marL="914400" marR="0" rtl="0" algn="l">
              <a:lnSpc>
                <a:spcPct val="90000"/>
              </a:lnSpc>
              <a:spcBef>
                <a:spcPts val="0"/>
              </a:spcBef>
            </a:pPr>
            <a:r>
              <a:rPr lang="en"/>
              <a:t>Hardware only, manufactured in house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Additional Challenges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6195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rial"/>
            </a:pPr>
            <a:r>
              <a:rPr lang="en"/>
              <a:t>Unit Testing can’t be done on the CI server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Regulated environment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Staff processing a culture change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Git Flow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in a Regulated World</a:t>
            </a:r>
          </a:p>
        </p:txBody>
      </p:sp>
      <p:sp>
        <p:nvSpPr>
          <p:cNvPr id="208" name="Shape 208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accent5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The git-flow branching model" id="215" name="Shape 2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4171" y="14675"/>
            <a:ext cx="3835645" cy="5114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title"/>
          </p:nvPr>
        </p:nvSpPr>
        <p:spPr>
          <a:xfrm>
            <a:off x="628650" y="29346"/>
            <a:ext cx="7886700" cy="100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417B84"/>
              </a:buClr>
              <a:buSzPct val="25000"/>
              <a:buFont typeface="Calibri"/>
              <a:buNone/>
            </a:pPr>
            <a:r>
              <a:rPr lang="en"/>
              <a:t>Normal Git Flow</a:t>
            </a:r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628650" y="1031684"/>
            <a:ext cx="78867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Preserve single main line of development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Integrate back to it daily</a:t>
            </a: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Supports easy CI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veros Theme">
  <a:themeElements>
    <a:clrScheme name="Blue Warm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